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0" r:id="rId1"/>
  </p:sldMasterIdLst>
  <p:sldIdLst>
    <p:sldId id="256" r:id="rId2"/>
  </p:sldIdLst>
  <p:sldSz cx="7199313" cy="5040313"/>
  <p:notesSz cx="6858000" cy="9144000"/>
  <p:embeddedFontLst>
    <p:embeddedFont>
      <p:font typeface="ModaerneHeavy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OogieBoogie" panose="00000400000000000000" pitchFamily="2" charset="0"/>
      <p:regular r:id="rId10"/>
    </p:embeddedFont>
  </p:embeddedFontLst>
  <p:defaultTextStyle>
    <a:defPPr>
      <a:defRPr lang="en-US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7A22"/>
    <a:srgbClr val="325B14"/>
    <a:srgbClr val="A1D052"/>
    <a:srgbClr val="9F1E16"/>
    <a:srgbClr val="F6E179"/>
    <a:srgbClr val="124C43"/>
    <a:srgbClr val="4F2252"/>
    <a:srgbClr val="76156C"/>
    <a:srgbClr val="0BD0BC"/>
    <a:srgbClr val="DE7A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2316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24885"/>
            <a:ext cx="6119416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647331"/>
            <a:ext cx="5399485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7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07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68350"/>
            <a:ext cx="1552352" cy="427143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68350"/>
            <a:ext cx="4567064" cy="42714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9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9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256579"/>
            <a:ext cx="6209407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373044"/>
            <a:ext cx="6209407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/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9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5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68351"/>
            <a:ext cx="6209407" cy="97422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235577"/>
            <a:ext cx="3045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841114"/>
            <a:ext cx="3045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235577"/>
            <a:ext cx="3060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841114"/>
            <a:ext cx="3060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7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1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25713"/>
            <a:ext cx="3644652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1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25713"/>
            <a:ext cx="3644652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4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68351"/>
            <a:ext cx="6209407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341750"/>
            <a:ext cx="6209407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671625"/>
            <a:ext cx="2429768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megaidea.net"/>
          <p:cNvSpPr/>
          <p:nvPr userDrawn="1"/>
        </p:nvSpPr>
        <p:spPr>
          <a:xfrm>
            <a:off x="-2778760" y="0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megaidea.net"/>
          <p:cNvSpPr txBox="1"/>
          <p:nvPr userDrawn="1"/>
        </p:nvSpPr>
        <p:spPr>
          <a:xfrm>
            <a:off x="-2775796" y="589181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gaidea.net"/>
          <p:cNvSpPr/>
          <p:nvPr userDrawn="1"/>
        </p:nvSpPr>
        <p:spPr>
          <a:xfrm>
            <a:off x="-2766824" y="133009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megaidea.net"/>
          <p:cNvSpPr txBox="1"/>
          <p:nvPr userDrawn="1"/>
        </p:nvSpPr>
        <p:spPr>
          <a:xfrm>
            <a:off x="-2477638" y="144439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9154" y="3622456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3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72084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gaidea.Net 10"/>
          <p:cNvSpPr txBox="1"/>
          <p:nvPr/>
        </p:nvSpPr>
        <p:spPr>
          <a:xfrm>
            <a:off x="3929715" y="3290140"/>
            <a:ext cx="2784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A1D052"/>
                </a:solidFill>
                <a:latin typeface="ModaerneHeavy" pitchFamily="2" charset="0"/>
              </a:rPr>
              <a:t>En </a:t>
            </a:r>
            <a:r>
              <a:rPr lang="en-US" sz="1800" dirty="0" err="1">
                <a:solidFill>
                  <a:srgbClr val="A1D052"/>
                </a:solidFill>
                <a:latin typeface="ModaerneHeavy" pitchFamily="2" charset="0"/>
              </a:rPr>
              <a:t>Calle</a:t>
            </a:r>
            <a:r>
              <a:rPr lang="en-US" sz="1800" dirty="0">
                <a:solidFill>
                  <a:srgbClr val="A1D052"/>
                </a:solidFill>
                <a:latin typeface="ModaerneHeavy" pitchFamily="2" charset="0"/>
              </a:rPr>
              <a:t> Luis </a:t>
            </a:r>
            <a:r>
              <a:rPr lang="en-US" sz="1800" dirty="0" err="1">
                <a:solidFill>
                  <a:srgbClr val="A1D052"/>
                </a:solidFill>
                <a:latin typeface="ModaerneHeavy" pitchFamily="2" charset="0"/>
              </a:rPr>
              <a:t>Valcarcell</a:t>
            </a:r>
            <a:endParaRPr lang="en-US" sz="1800" dirty="0">
              <a:solidFill>
                <a:srgbClr val="A1D052"/>
              </a:solidFill>
              <a:latin typeface="ModaerneHeavy" pitchFamily="2" charset="0"/>
            </a:endParaRPr>
          </a:p>
          <a:p>
            <a:pPr algn="ctr"/>
            <a:r>
              <a:rPr lang="es-PE" sz="1800" dirty="0">
                <a:solidFill>
                  <a:srgbClr val="A1D052"/>
                </a:solidFill>
                <a:latin typeface="ModaerneHeavy" pitchFamily="2" charset="0"/>
              </a:rPr>
              <a:t>A – 11 Distrito Gregorio </a:t>
            </a:r>
            <a:r>
              <a:rPr lang="es-PE" sz="1800" dirty="0" err="1">
                <a:solidFill>
                  <a:srgbClr val="A1D052"/>
                </a:solidFill>
                <a:latin typeface="ModaerneHeavy" pitchFamily="2" charset="0"/>
              </a:rPr>
              <a:t>Albarracin</a:t>
            </a:r>
            <a:r>
              <a:rPr lang="es-PE" sz="1800" dirty="0">
                <a:solidFill>
                  <a:srgbClr val="A1D052"/>
                </a:solidFill>
                <a:latin typeface="ModaerneHeavy" pitchFamily="2" charset="0"/>
              </a:rPr>
              <a:t>.</a:t>
            </a:r>
            <a:endParaRPr lang="en-US" sz="1800" dirty="0">
              <a:solidFill>
                <a:srgbClr val="A1D052"/>
              </a:solidFill>
              <a:latin typeface="ModaerneHeavy" pitchFamily="2" charset="0"/>
            </a:endParaRPr>
          </a:p>
        </p:txBody>
      </p:sp>
      <p:sp>
        <p:nvSpPr>
          <p:cNvPr id="13" name="Megaidea.Net 12"/>
          <p:cNvSpPr txBox="1"/>
          <p:nvPr/>
        </p:nvSpPr>
        <p:spPr>
          <a:xfrm>
            <a:off x="13406" y="4747326"/>
            <a:ext cx="168373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effectLst>
                  <a:glow rad="127000">
                    <a:srgbClr val="CF7A22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15" name="Megaidea.Net 3"/>
          <p:cNvSpPr txBox="1"/>
          <p:nvPr/>
        </p:nvSpPr>
        <p:spPr>
          <a:xfrm>
            <a:off x="4012569" y="1782034"/>
            <a:ext cx="259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>
                <a:solidFill>
                  <a:schemeClr val="bg1"/>
                </a:solidFill>
                <a:latin typeface="ModaerneHeavy" pitchFamily="2" charset="0"/>
              </a:rPr>
              <a:t>Sábado </a:t>
            </a:r>
            <a:r>
              <a:rPr lang="es-PE" sz="3000" dirty="0" smtClean="0">
                <a:solidFill>
                  <a:schemeClr val="bg1"/>
                </a:solidFill>
                <a:latin typeface="ModaerneHeavy" pitchFamily="2" charset="0"/>
              </a:rPr>
              <a:t>15</a:t>
            </a:r>
          </a:p>
          <a:p>
            <a:pPr algn="ctr"/>
            <a:r>
              <a:rPr lang="es-PE" sz="3000" dirty="0" smtClean="0">
                <a:solidFill>
                  <a:schemeClr val="bg1"/>
                </a:solidFill>
                <a:latin typeface="ModaerneHeavy" pitchFamily="2" charset="0"/>
              </a:rPr>
              <a:t>de </a:t>
            </a:r>
            <a:r>
              <a:rPr lang="es-PE" sz="3000" dirty="0">
                <a:solidFill>
                  <a:schemeClr val="bg1"/>
                </a:solidFill>
                <a:latin typeface="ModaerneHeavy" pitchFamily="2" charset="0"/>
              </a:rPr>
              <a:t>Diciembre</a:t>
            </a:r>
            <a:endParaRPr lang="en-US" sz="3000" dirty="0">
              <a:solidFill>
                <a:schemeClr val="bg1"/>
              </a:solidFill>
              <a:latin typeface="ModaerneHeavy" pitchFamily="2" charset="0"/>
            </a:endParaRPr>
          </a:p>
        </p:txBody>
      </p:sp>
      <p:sp>
        <p:nvSpPr>
          <p:cNvPr id="16" name="Megaidea.Net 3"/>
          <p:cNvSpPr txBox="1"/>
          <p:nvPr/>
        </p:nvSpPr>
        <p:spPr>
          <a:xfrm>
            <a:off x="4268878" y="2797697"/>
            <a:ext cx="2060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solidFill>
                  <a:srgbClr val="FFFF00"/>
                </a:solidFill>
                <a:latin typeface="ModaerneHeavy" pitchFamily="2" charset="0"/>
              </a:rPr>
              <a:t>Hora: 6:00 pm.</a:t>
            </a:r>
            <a:endParaRPr lang="en-US" sz="2000" dirty="0">
              <a:solidFill>
                <a:srgbClr val="FFFF00"/>
              </a:solidFill>
              <a:latin typeface="ModaerneHeavy" pitchFamily="2" charset="0"/>
            </a:endParaRPr>
          </a:p>
        </p:txBody>
      </p:sp>
      <p:sp>
        <p:nvSpPr>
          <p:cNvPr id="12" name="Megaidea.Net 22"/>
          <p:cNvSpPr/>
          <p:nvPr/>
        </p:nvSpPr>
        <p:spPr>
          <a:xfrm>
            <a:off x="4114174" y="555257"/>
            <a:ext cx="2334251" cy="1126967"/>
          </a:xfrm>
          <a:custGeom>
            <a:avLst/>
            <a:gdLst>
              <a:gd name="connsiteX0" fmla="*/ 0 w 1490662"/>
              <a:gd name="connsiteY0" fmla="*/ 0 h 666075"/>
              <a:gd name="connsiteX1" fmla="*/ 1490662 w 1490662"/>
              <a:gd name="connsiteY1" fmla="*/ 0 h 666075"/>
              <a:gd name="connsiteX2" fmla="*/ 1490662 w 1490662"/>
              <a:gd name="connsiteY2" fmla="*/ 666075 h 666075"/>
              <a:gd name="connsiteX3" fmla="*/ 0 w 1490662"/>
              <a:gd name="connsiteY3" fmla="*/ 666075 h 666075"/>
              <a:gd name="connsiteX4" fmla="*/ 0 w 1490662"/>
              <a:gd name="connsiteY4" fmla="*/ 0 h 666075"/>
              <a:gd name="connsiteX0" fmla="*/ 128587 w 1619249"/>
              <a:gd name="connsiteY0" fmla="*/ 0 h 666075"/>
              <a:gd name="connsiteX1" fmla="*/ 1619249 w 1619249"/>
              <a:gd name="connsiteY1" fmla="*/ 0 h 666075"/>
              <a:gd name="connsiteX2" fmla="*/ 1619249 w 1619249"/>
              <a:gd name="connsiteY2" fmla="*/ 666075 h 666075"/>
              <a:gd name="connsiteX3" fmla="*/ 0 w 1619249"/>
              <a:gd name="connsiteY3" fmla="*/ 608925 h 666075"/>
              <a:gd name="connsiteX4" fmla="*/ 128587 w 1619249"/>
              <a:gd name="connsiteY4" fmla="*/ 0 h 666075"/>
              <a:gd name="connsiteX0" fmla="*/ 128587 w 1619249"/>
              <a:gd name="connsiteY0" fmla="*/ 0 h 666075"/>
              <a:gd name="connsiteX1" fmla="*/ 1319211 w 1619249"/>
              <a:gd name="connsiteY1" fmla="*/ 223838 h 666075"/>
              <a:gd name="connsiteX2" fmla="*/ 1619249 w 1619249"/>
              <a:gd name="connsiteY2" fmla="*/ 666075 h 666075"/>
              <a:gd name="connsiteX3" fmla="*/ 0 w 1619249"/>
              <a:gd name="connsiteY3" fmla="*/ 608925 h 666075"/>
              <a:gd name="connsiteX4" fmla="*/ 128587 w 1619249"/>
              <a:gd name="connsiteY4" fmla="*/ 0 h 666075"/>
              <a:gd name="connsiteX0" fmla="*/ 128587 w 1619249"/>
              <a:gd name="connsiteY0" fmla="*/ 0 h 666075"/>
              <a:gd name="connsiteX1" fmla="*/ 1509711 w 1619249"/>
              <a:gd name="connsiteY1" fmla="*/ 171451 h 666075"/>
              <a:gd name="connsiteX2" fmla="*/ 1619249 w 1619249"/>
              <a:gd name="connsiteY2" fmla="*/ 666075 h 666075"/>
              <a:gd name="connsiteX3" fmla="*/ 0 w 1619249"/>
              <a:gd name="connsiteY3" fmla="*/ 608925 h 666075"/>
              <a:gd name="connsiteX4" fmla="*/ 128587 w 1619249"/>
              <a:gd name="connsiteY4" fmla="*/ 0 h 666075"/>
              <a:gd name="connsiteX0" fmla="*/ 128587 w 1509711"/>
              <a:gd name="connsiteY0" fmla="*/ 0 h 637500"/>
              <a:gd name="connsiteX1" fmla="*/ 1509711 w 1509711"/>
              <a:gd name="connsiteY1" fmla="*/ 171451 h 637500"/>
              <a:gd name="connsiteX2" fmla="*/ 1371599 w 1509711"/>
              <a:gd name="connsiteY2" fmla="*/ 637500 h 637500"/>
              <a:gd name="connsiteX3" fmla="*/ 0 w 1509711"/>
              <a:gd name="connsiteY3" fmla="*/ 608925 h 637500"/>
              <a:gd name="connsiteX4" fmla="*/ 128587 w 1509711"/>
              <a:gd name="connsiteY4" fmla="*/ 0 h 637500"/>
              <a:gd name="connsiteX0" fmla="*/ 128587 w 1552574"/>
              <a:gd name="connsiteY0" fmla="*/ 0 h 637500"/>
              <a:gd name="connsiteX1" fmla="*/ 1509711 w 1552574"/>
              <a:gd name="connsiteY1" fmla="*/ 171451 h 637500"/>
              <a:gd name="connsiteX2" fmla="*/ 1552574 w 1552574"/>
              <a:gd name="connsiteY2" fmla="*/ 637500 h 637500"/>
              <a:gd name="connsiteX3" fmla="*/ 0 w 1552574"/>
              <a:gd name="connsiteY3" fmla="*/ 608925 h 637500"/>
              <a:gd name="connsiteX4" fmla="*/ 128587 w 1552574"/>
              <a:gd name="connsiteY4" fmla="*/ 0 h 637500"/>
              <a:gd name="connsiteX0" fmla="*/ 0 w 1423987"/>
              <a:gd name="connsiteY0" fmla="*/ 0 h 637500"/>
              <a:gd name="connsiteX1" fmla="*/ 1381124 w 1423987"/>
              <a:gd name="connsiteY1" fmla="*/ 171451 h 637500"/>
              <a:gd name="connsiteX2" fmla="*/ 1423987 w 1423987"/>
              <a:gd name="connsiteY2" fmla="*/ 637500 h 637500"/>
              <a:gd name="connsiteX3" fmla="*/ 47626 w 1423987"/>
              <a:gd name="connsiteY3" fmla="*/ 537488 h 637500"/>
              <a:gd name="connsiteX4" fmla="*/ 0 w 1423987"/>
              <a:gd name="connsiteY4" fmla="*/ 0 h 637500"/>
              <a:gd name="connsiteX0" fmla="*/ 119062 w 1543049"/>
              <a:gd name="connsiteY0" fmla="*/ 0 h 637500"/>
              <a:gd name="connsiteX1" fmla="*/ 1500186 w 1543049"/>
              <a:gd name="connsiteY1" fmla="*/ 171451 h 637500"/>
              <a:gd name="connsiteX2" fmla="*/ 1543049 w 1543049"/>
              <a:gd name="connsiteY2" fmla="*/ 637500 h 637500"/>
              <a:gd name="connsiteX3" fmla="*/ 0 w 1543049"/>
              <a:gd name="connsiteY3" fmla="*/ 594638 h 637500"/>
              <a:gd name="connsiteX4" fmla="*/ 119062 w 1543049"/>
              <a:gd name="connsiteY4" fmla="*/ 0 h 637500"/>
              <a:gd name="connsiteX0" fmla="*/ 138112 w 1543049"/>
              <a:gd name="connsiteY0" fmla="*/ 0 h 656550"/>
              <a:gd name="connsiteX1" fmla="*/ 1500186 w 1543049"/>
              <a:gd name="connsiteY1" fmla="*/ 190501 h 656550"/>
              <a:gd name="connsiteX2" fmla="*/ 1543049 w 1543049"/>
              <a:gd name="connsiteY2" fmla="*/ 656550 h 656550"/>
              <a:gd name="connsiteX3" fmla="*/ 0 w 1543049"/>
              <a:gd name="connsiteY3" fmla="*/ 613688 h 656550"/>
              <a:gd name="connsiteX4" fmla="*/ 138112 w 1543049"/>
              <a:gd name="connsiteY4" fmla="*/ 0 h 65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49" h="656550">
                <a:moveTo>
                  <a:pt x="138112" y="0"/>
                </a:moveTo>
                <a:lnTo>
                  <a:pt x="1500186" y="190501"/>
                </a:lnTo>
                <a:lnTo>
                  <a:pt x="1543049" y="656550"/>
                </a:lnTo>
                <a:lnTo>
                  <a:pt x="0" y="613688"/>
                </a:lnTo>
                <a:lnTo>
                  <a:pt x="138112" y="0"/>
                </a:lnTo>
                <a:close/>
              </a:path>
            </a:pathLst>
          </a:custGeom>
          <a:solidFill>
            <a:srgbClr val="E1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Megaidea.Net 13"/>
          <p:cNvSpPr txBox="1"/>
          <p:nvPr/>
        </p:nvSpPr>
        <p:spPr>
          <a:xfrm>
            <a:off x="2261709" y="199808"/>
            <a:ext cx="6120291" cy="11695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PE" sz="7000" dirty="0">
                <a:ln w="12700">
                  <a:solidFill>
                    <a:srgbClr val="05428A"/>
                  </a:solidFill>
                </a:ln>
                <a:solidFill>
                  <a:srgbClr val="FED700"/>
                </a:solidFill>
                <a:effectLst>
                  <a:glow rad="101600">
                    <a:srgbClr val="05428A"/>
                  </a:glow>
                </a:effectLst>
                <a:latin typeface="OogieBoogie" panose="00000400000000000000" pitchFamily="2" charset="0"/>
              </a:rPr>
              <a:t>Vicente</a:t>
            </a:r>
          </a:p>
        </p:txBody>
      </p:sp>
      <p:sp>
        <p:nvSpPr>
          <p:cNvPr id="17" name="Megaidea.Net 16"/>
          <p:cNvSpPr txBox="1"/>
          <p:nvPr/>
        </p:nvSpPr>
        <p:spPr>
          <a:xfrm>
            <a:off x="4012569" y="1115529"/>
            <a:ext cx="2572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FED700"/>
                </a:solidFill>
                <a:effectLst/>
                <a:latin typeface="OogieBoogie" panose="00000400000000000000" pitchFamily="2" charset="0"/>
              </a:rPr>
              <a:t>Mis 2 Años</a:t>
            </a:r>
            <a:endParaRPr lang="es-PE" sz="3000" dirty="0">
              <a:solidFill>
                <a:srgbClr val="FED700"/>
              </a:solidFill>
              <a:effectLst/>
              <a:latin typeface="OogieBoogi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25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ModaerneHeavy</vt:lpstr>
      <vt:lpstr>Calibri</vt:lpstr>
      <vt:lpstr>Arial</vt:lpstr>
      <vt:lpstr>Calibri Light</vt:lpstr>
      <vt:lpstr>OogieBoogie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Buzz Lightyear</cp:keywords>
  <cp:lastModifiedBy>MEGAIDEA</cp:lastModifiedBy>
  <cp:revision>20</cp:revision>
  <dcterms:created xsi:type="dcterms:W3CDTF">2019-10-31T20:04:10Z</dcterms:created>
  <dcterms:modified xsi:type="dcterms:W3CDTF">2023-03-30T16:34:49Z</dcterms:modified>
</cp:coreProperties>
</file>