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orky's" panose="00000700000000000000" pitchFamily="2" charset="0"/>
      <p:bold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B8C"/>
    <a:srgbClr val="015B19"/>
    <a:srgbClr val="CB4499"/>
    <a:srgbClr val="275F91"/>
    <a:srgbClr val="0D8A8F"/>
    <a:srgbClr val="93D5F2"/>
    <a:srgbClr val="CE4298"/>
    <a:srgbClr val="B7A9D8"/>
    <a:srgbClr val="63023F"/>
    <a:srgbClr val="7E3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37485" y="-376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4521" y="5515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5549" y="953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6363" y="1067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79" y="35847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56895" y="933380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Lobster 1.3" panose="02000506000000020003" pitchFamily="50" charset="0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Lobster 1.3" panose="02000506000000020003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obster 1.3" panose="02000506000000020003" pitchFamily="50" charset="0"/>
              </a:rPr>
              <a:t>invito</a:t>
            </a:r>
            <a:r>
              <a:rPr lang="en-US" sz="1600" dirty="0">
                <a:solidFill>
                  <a:schemeClr val="bg1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83000" y="1194580"/>
            <a:ext cx="2815563" cy="621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399" dirty="0">
                <a:gradFill>
                  <a:gsLst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89000">
                      <a:srgbClr val="00B0F0"/>
                    </a:gs>
                  </a:gsLst>
                  <a:lin ang="5400000" scaled="1"/>
                </a:gradFill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97922" y="1863514"/>
            <a:ext cx="1008738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chemeClr val="bg1"/>
                </a:solidFill>
                <a:latin typeface="Lobster 1.3" panose="02000506000000020003" pitchFamily="50" charset="0"/>
              </a:rPr>
              <a:t>Cumple</a:t>
            </a:r>
            <a:endParaRPr lang="en-US" sz="2266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04378" y="1780618"/>
            <a:ext cx="623596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dirty="0">
                <a:gradFill>
                  <a:gsLst>
                    <a:gs pos="75000">
                      <a:srgbClr val="CE4298"/>
                    </a:gs>
                    <a:gs pos="4000">
                      <a:srgbClr val="00B0F0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209743" y="2326216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D060A3"/>
                </a:solidFill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D060A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02085" y="2650595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93D5F2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93D5F2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93D5F2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23440" y="2961858"/>
            <a:ext cx="2132238" cy="9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B7A9D8"/>
                </a:solidFill>
                <a:latin typeface="BaaBookHmkBold" panose="00000400000000000000" pitchFamily="2" charset="0"/>
              </a:rPr>
              <a:t>EN LA TERRAZA GUSMAN</a:t>
            </a:r>
          </a:p>
          <a:p>
            <a:pPr algn="ctr"/>
            <a:r>
              <a:rPr lang="en-US" sz="1466" dirty="0" err="1">
                <a:solidFill>
                  <a:srgbClr val="B7A9D8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B7A9D8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42978" y="4764911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52400">
                    <a:srgbClr val="253B8C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735456" y="4024291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93D5F2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93D5F2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93D5F2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658522" y="1878067"/>
            <a:ext cx="924677" cy="44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6" dirty="0" err="1">
                <a:solidFill>
                  <a:schemeClr val="bg1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34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Buscando Nemo</cp:keywords>
  <cp:lastModifiedBy>MEGAIDEA</cp:lastModifiedBy>
  <cp:revision>13</cp:revision>
  <dcterms:created xsi:type="dcterms:W3CDTF">2019-10-29T16:11:17Z</dcterms:created>
  <dcterms:modified xsi:type="dcterms:W3CDTF">2023-03-31T02:10:15Z</dcterms:modified>
</cp:coreProperties>
</file>