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owworm" panose="020F0804020102020204" pitchFamily="34" charset="0"/>
      <p:regular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5A6"/>
    <a:srgbClr val="FF0000"/>
    <a:srgbClr val="7EA3CC"/>
    <a:srgbClr val="7FA3CC"/>
    <a:srgbClr val="3065B0"/>
    <a:srgbClr val="FEBC17"/>
    <a:srgbClr val="248C76"/>
    <a:srgbClr val="611E7A"/>
    <a:srgbClr val="0B542A"/>
    <a:srgbClr val="2FB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14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29/03/2023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megaidea.net"/>
          <p:cNvSpPr/>
          <p:nvPr userDrawn="1"/>
        </p:nvSpPr>
        <p:spPr>
          <a:xfrm>
            <a:off x="-2731770" y="85724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28806" y="144643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19834" y="99025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30648" y="100168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164" y="447970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Megaidea.net"/>
          <p:cNvSpPr/>
          <p:nvPr/>
        </p:nvSpPr>
        <p:spPr>
          <a:xfrm>
            <a:off x="9506249" y="4353625"/>
            <a:ext cx="1042416" cy="729868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Megaidea.net"/>
          <p:cNvSpPr/>
          <p:nvPr/>
        </p:nvSpPr>
        <p:spPr>
          <a:xfrm>
            <a:off x="-61230" y="4424698"/>
            <a:ext cx="1042416" cy="729868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5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755202" y="-1293532"/>
            <a:ext cx="7018436" cy="10056364"/>
          </a:xfrm>
          <a:prstGeom prst="rect">
            <a:avLst/>
          </a:prstGeom>
        </p:spPr>
      </p:pic>
      <p:pic>
        <p:nvPicPr>
          <p:cNvPr id="3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288">
            <a:off x="5559845" y="-558522"/>
            <a:ext cx="4353926" cy="3921592"/>
          </a:xfrm>
          <a:prstGeom prst="rect">
            <a:avLst/>
          </a:prstGeom>
        </p:spPr>
      </p:pic>
      <p:pic>
        <p:nvPicPr>
          <p:cNvPr id="49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5914">
            <a:off x="717817" y="-558523"/>
            <a:ext cx="4353926" cy="3921592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>
            <a:off x="303453" y="140571"/>
            <a:ext cx="2351032" cy="4956049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73" y="2803667"/>
            <a:ext cx="2345162" cy="3035808"/>
          </a:xfrm>
          <a:prstGeom prst="rect">
            <a:avLst/>
          </a:prstGeom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7" y="4573286"/>
            <a:ext cx="2212561" cy="2865447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55" y="91800"/>
            <a:ext cx="1163773" cy="1163773"/>
          </a:xfrm>
          <a:prstGeom prst="rect">
            <a:avLst/>
          </a:prstGeom>
        </p:spPr>
      </p:pic>
      <p:sp>
        <p:nvSpPr>
          <p:cNvPr id="50" name="Megaidea.net"/>
          <p:cNvSpPr txBox="1"/>
          <p:nvPr/>
        </p:nvSpPr>
        <p:spPr>
          <a:xfrm>
            <a:off x="2076424" y="2078361"/>
            <a:ext cx="650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0B542A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0B542A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0B542A"/>
              </a:solidFill>
              <a:latin typeface="Glowworm" panose="020F0804020102020204" pitchFamily="34" charset="0"/>
            </a:endParaRPr>
          </a:p>
        </p:txBody>
      </p:sp>
      <p:sp>
        <p:nvSpPr>
          <p:cNvPr id="51" name="Megaidea.net"/>
          <p:cNvSpPr txBox="1"/>
          <p:nvPr/>
        </p:nvSpPr>
        <p:spPr>
          <a:xfrm>
            <a:off x="2827877" y="2718987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248C76"/>
                </a:solidFill>
                <a:latin typeface="Glowworm Rob" panose="020F0804020102020204" pitchFamily="34" charset="0"/>
              </a:rPr>
              <a:t>LIAM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53" name="Megaidea.net"/>
          <p:cNvSpPr txBox="1"/>
          <p:nvPr/>
        </p:nvSpPr>
        <p:spPr>
          <a:xfrm>
            <a:off x="2247658" y="3486624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B542A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0B542A"/>
              </a:solidFill>
              <a:latin typeface="Glowworm Rob" panose="020F0804020102020204" pitchFamily="34" charset="0"/>
            </a:endParaRPr>
          </a:p>
        </p:txBody>
      </p:sp>
      <p:sp>
        <p:nvSpPr>
          <p:cNvPr id="54" name="Megaidea.net"/>
          <p:cNvSpPr txBox="1"/>
          <p:nvPr/>
        </p:nvSpPr>
        <p:spPr>
          <a:xfrm>
            <a:off x="2809954" y="391494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248C76"/>
                </a:solidFill>
                <a:latin typeface="Glowworm Rob" panose="020F0804020102020204" pitchFamily="34" charset="0"/>
              </a:rPr>
              <a:t>Mis 6 añitos</a:t>
            </a:r>
            <a:endParaRPr lang="es-PE" sz="5000" dirty="0">
              <a:solidFill>
                <a:srgbClr val="248C76"/>
              </a:solidFill>
              <a:latin typeface="Glowworm Rob" panose="020F0804020102020204" pitchFamily="34" charset="0"/>
            </a:endParaRPr>
          </a:p>
        </p:txBody>
      </p:sp>
      <p:sp>
        <p:nvSpPr>
          <p:cNvPr id="56" name="Megaidea.net"/>
          <p:cNvSpPr txBox="1"/>
          <p:nvPr/>
        </p:nvSpPr>
        <p:spPr>
          <a:xfrm>
            <a:off x="1113338" y="4710608"/>
            <a:ext cx="82900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FEBC17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FEBC17"/>
              </a:solidFill>
              <a:latin typeface="Glowworm Rob" panose="020F0804020102020204" pitchFamily="34" charset="0"/>
            </a:endParaRPr>
          </a:p>
        </p:txBody>
      </p:sp>
      <p:pic>
        <p:nvPicPr>
          <p:cNvPr id="57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" t="29191" r="84647" b="62711"/>
          <a:stretch/>
        </p:blipFill>
        <p:spPr>
          <a:xfrm>
            <a:off x="1585338" y="2652706"/>
            <a:ext cx="369251" cy="234194"/>
          </a:xfrm>
          <a:prstGeom prst="rect">
            <a:avLst/>
          </a:prstGeom>
        </p:spPr>
      </p:pic>
      <p:sp>
        <p:nvSpPr>
          <p:cNvPr id="59" name="Megaidea.net"/>
          <p:cNvSpPr/>
          <p:nvPr/>
        </p:nvSpPr>
        <p:spPr>
          <a:xfrm>
            <a:off x="1974635" y="4207130"/>
            <a:ext cx="114791" cy="138705"/>
          </a:xfrm>
          <a:prstGeom prst="star5">
            <a:avLst/>
          </a:prstGeom>
          <a:solidFill>
            <a:srgbClr val="3065B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Megaidea.net"/>
          <p:cNvSpPr/>
          <p:nvPr/>
        </p:nvSpPr>
        <p:spPr>
          <a:xfrm>
            <a:off x="2784189" y="4623750"/>
            <a:ext cx="114791" cy="138705"/>
          </a:xfrm>
          <a:prstGeom prst="star5">
            <a:avLst/>
          </a:prstGeom>
          <a:solidFill>
            <a:srgbClr val="3065B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Megaidea.net"/>
          <p:cNvSpPr/>
          <p:nvPr/>
        </p:nvSpPr>
        <p:spPr>
          <a:xfrm>
            <a:off x="8837959" y="2774935"/>
            <a:ext cx="114791" cy="138705"/>
          </a:xfrm>
          <a:prstGeom prst="star5">
            <a:avLst/>
          </a:prstGeom>
          <a:solidFill>
            <a:srgbClr val="7EA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Megaidea.net"/>
          <p:cNvSpPr/>
          <p:nvPr/>
        </p:nvSpPr>
        <p:spPr>
          <a:xfrm>
            <a:off x="8907632" y="3654899"/>
            <a:ext cx="114791" cy="138705"/>
          </a:xfrm>
          <a:prstGeom prst="star5">
            <a:avLst/>
          </a:prstGeom>
          <a:solidFill>
            <a:srgbClr val="7FA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6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" t="29191" r="86256" b="44770"/>
          <a:stretch/>
        </p:blipFill>
        <p:spPr>
          <a:xfrm>
            <a:off x="7824173" y="596941"/>
            <a:ext cx="315975" cy="753034"/>
          </a:xfrm>
          <a:prstGeom prst="rect">
            <a:avLst/>
          </a:prstGeom>
        </p:spPr>
      </p:pic>
      <p:sp>
        <p:nvSpPr>
          <p:cNvPr id="67" name="Megaidea.net"/>
          <p:cNvSpPr/>
          <p:nvPr/>
        </p:nvSpPr>
        <p:spPr>
          <a:xfrm>
            <a:off x="2626389" y="596941"/>
            <a:ext cx="114791" cy="138705"/>
          </a:xfrm>
          <a:prstGeom prst="star5">
            <a:avLst/>
          </a:prstGeom>
          <a:solidFill>
            <a:srgbClr val="3065B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Megaidea.net"/>
          <p:cNvSpPr/>
          <p:nvPr/>
        </p:nvSpPr>
        <p:spPr>
          <a:xfrm>
            <a:off x="1888735" y="3289518"/>
            <a:ext cx="85900" cy="7699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Megaidea.net"/>
          <p:cNvSpPr/>
          <p:nvPr/>
        </p:nvSpPr>
        <p:spPr>
          <a:xfrm>
            <a:off x="1942382" y="3618475"/>
            <a:ext cx="64454" cy="58920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9" name="Megaidea.net"/>
          <p:cNvSpPr/>
          <p:nvPr/>
        </p:nvSpPr>
        <p:spPr>
          <a:xfrm>
            <a:off x="1757277" y="3093302"/>
            <a:ext cx="64454" cy="58920"/>
          </a:xfrm>
          <a:prstGeom prst="ellipse">
            <a:avLst/>
          </a:prstGeom>
          <a:solidFill>
            <a:schemeClr val="accent6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0" name="Megaidea.net"/>
          <p:cNvSpPr/>
          <p:nvPr/>
        </p:nvSpPr>
        <p:spPr>
          <a:xfrm>
            <a:off x="8835118" y="3307576"/>
            <a:ext cx="85900" cy="76990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1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" t="29191" r="84647" b="62711"/>
          <a:stretch/>
        </p:blipFill>
        <p:spPr>
          <a:xfrm>
            <a:off x="9079258" y="3035125"/>
            <a:ext cx="369251" cy="234194"/>
          </a:xfrm>
          <a:prstGeom prst="rect">
            <a:avLst/>
          </a:prstGeom>
        </p:spPr>
      </p:pic>
      <p:pic>
        <p:nvPicPr>
          <p:cNvPr id="36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flipH="1">
            <a:off x="7882816" y="198517"/>
            <a:ext cx="2351032" cy="4956049"/>
          </a:xfrm>
          <a:prstGeom prst="rect">
            <a:avLst/>
          </a:prstGeom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7013" y="3499779"/>
            <a:ext cx="3387646" cy="3949967"/>
          </a:xfrm>
          <a:prstGeom prst="rect">
            <a:avLst/>
          </a:prstGeom>
        </p:spPr>
      </p:pic>
      <p:pic>
        <p:nvPicPr>
          <p:cNvPr id="72" name="Megaidea.net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" t="29191" r="84647" b="62711"/>
          <a:stretch/>
        </p:blipFill>
        <p:spPr>
          <a:xfrm>
            <a:off x="2442794" y="891998"/>
            <a:ext cx="369251" cy="234194"/>
          </a:xfrm>
          <a:prstGeom prst="rect">
            <a:avLst/>
          </a:prstGeom>
        </p:spPr>
      </p:pic>
      <p:sp>
        <p:nvSpPr>
          <p:cNvPr id="55" name="Megaidea.net"/>
          <p:cNvSpPr txBox="1"/>
          <p:nvPr/>
        </p:nvSpPr>
        <p:spPr>
          <a:xfrm>
            <a:off x="2654485" y="5284228"/>
            <a:ext cx="5030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248C76"/>
                </a:solidFill>
                <a:latin typeface="Glowworm Rob" panose="020F0804020102020204" pitchFamily="34" charset="0"/>
              </a:rPr>
              <a:t>Te espero el dia Sábado 5 de Octubre desde las 3:00pm en el local comunal San Martin.</a:t>
            </a:r>
            <a:endParaRPr lang="es-PE" sz="2500" dirty="0">
              <a:solidFill>
                <a:srgbClr val="248C76"/>
              </a:solidFill>
              <a:latin typeface="Glowworm Rob" panose="020F0804020102020204" pitchFamily="34" charset="0"/>
            </a:endParaRPr>
          </a:p>
        </p:txBody>
      </p:sp>
      <p:sp>
        <p:nvSpPr>
          <p:cNvPr id="73" name="Megaidea.net"/>
          <p:cNvSpPr txBox="1"/>
          <p:nvPr/>
        </p:nvSpPr>
        <p:spPr>
          <a:xfrm>
            <a:off x="2683784" y="697918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8B5A6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8B5A6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38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Calibri Light</vt:lpstr>
      <vt:lpstr>Calibri</vt:lpstr>
      <vt:lpstr>Glowworm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Bubble Guppies</cp:keywords>
  <cp:lastModifiedBy>MEGAIDEA</cp:lastModifiedBy>
  <cp:revision>48</cp:revision>
  <dcterms:created xsi:type="dcterms:W3CDTF">2021-06-07T20:15:11Z</dcterms:created>
  <dcterms:modified xsi:type="dcterms:W3CDTF">2023-03-29T19:58:09Z</dcterms:modified>
</cp:coreProperties>
</file>