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Adobe Fan Heiti Std B" panose="020B0700000000000000" pitchFamily="34" charset="-128"/>
      <p:bold r:id="rId4"/>
    </p:embeddedFont>
    <p:embeddedFont>
      <p:font typeface="Bernard MT Condensed" panose="02050806060905020404" pitchFamily="18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Robnei Antique" panose="020B0904030504030204" pitchFamily="34" charset="0"/>
      <p:bold r:id="rId8"/>
    </p:embeddedFont>
    <p:embeddedFont>
      <p:font typeface="Briquet_TR" panose="020B7200000000000000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nei Wolf" panose="02000000000000000000" pitchFamily="2" charset="0"/>
      <p:regular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25C6FF"/>
    <a:srgbClr val="CF8A84"/>
    <a:srgbClr val="79DCFF"/>
    <a:srgbClr val="37CBFF"/>
    <a:srgbClr val="76C5DC"/>
    <a:srgbClr val="E3B7C5"/>
    <a:srgbClr val="FFFF99"/>
    <a:srgbClr val="4C5331"/>
    <a:srgbClr val="782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1268" y="74295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8304" y="133213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9332" y="87595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0146" y="88738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62" y="436540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gaidea.Net"/>
          <p:cNvSpPr txBox="1"/>
          <p:nvPr/>
        </p:nvSpPr>
        <p:spPr>
          <a:xfrm>
            <a:off x="1948143" y="7014404"/>
            <a:ext cx="1255558" cy="1204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21" name="Megaidea.Net 13"/>
          <p:cNvSpPr txBox="1"/>
          <p:nvPr/>
        </p:nvSpPr>
        <p:spPr>
          <a:xfrm>
            <a:off x="3143254" y="5951592"/>
            <a:ext cx="14831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dirty="0">
                <a:solidFill>
                  <a:srgbClr val="FFFFCC"/>
                </a:solidFill>
                <a:latin typeface="Briquet_TR" panose="020B7200000000000000" pitchFamily="34" charset="0"/>
              </a:rPr>
              <a:t>Los esperamos</a:t>
            </a:r>
            <a:endParaRPr lang="es-PE" sz="1900" dirty="0" smtClean="0">
              <a:solidFill>
                <a:srgbClr val="FFFFCC"/>
              </a:solidFill>
              <a:latin typeface="Briquet_TR" panose="020B7200000000000000" pitchFamily="34" charset="0"/>
            </a:endParaRPr>
          </a:p>
        </p:txBody>
      </p:sp>
      <p:sp>
        <p:nvSpPr>
          <p:cNvPr id="20" name="Megaidea.Net 12"/>
          <p:cNvSpPr txBox="1"/>
          <p:nvPr/>
        </p:nvSpPr>
        <p:spPr>
          <a:xfrm>
            <a:off x="3118428" y="5323802"/>
            <a:ext cx="156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25C6FF"/>
                </a:solidFill>
                <a:latin typeface="Bernard MT Condensed" panose="02050806060905020404" pitchFamily="18" charset="0"/>
              </a:rPr>
              <a:t>952866806</a:t>
            </a:r>
            <a:endParaRPr lang="es-PE" sz="1200" dirty="0">
              <a:solidFill>
                <a:srgbClr val="25C6FF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s-PE" sz="1200" dirty="0" smtClean="0">
                <a:solidFill>
                  <a:srgbClr val="25C6FF"/>
                </a:solidFill>
                <a:latin typeface="Bernard MT Condensed" panose="02050806060905020404" pitchFamily="18" charset="0"/>
              </a:rPr>
              <a:t>952043131</a:t>
            </a:r>
            <a:endParaRPr lang="en-US" sz="1200" dirty="0">
              <a:solidFill>
                <a:srgbClr val="25C6FF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9" name="Megaidea.Net 11"/>
          <p:cNvSpPr txBox="1"/>
          <p:nvPr/>
        </p:nvSpPr>
        <p:spPr>
          <a:xfrm>
            <a:off x="3118428" y="4843608"/>
            <a:ext cx="156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1"/>
                </a:solidFill>
                <a:latin typeface="Bernard MT Condensed" panose="02050806060905020404" pitchFamily="18" charset="0"/>
              </a:rPr>
              <a:t>Fono para confirmar </a:t>
            </a:r>
          </a:p>
          <a:p>
            <a:pPr algn="ctr"/>
            <a:r>
              <a:rPr lang="es-PE" sz="1200" dirty="0">
                <a:solidFill>
                  <a:schemeClr val="bg1"/>
                </a:solidFill>
                <a:latin typeface="Bernard MT Condensed" panose="02050806060905020404" pitchFamily="18" charset="0"/>
              </a:rPr>
              <a:t>su asistencia</a:t>
            </a:r>
            <a:endParaRPr lang="en-US" sz="120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6" name="Megaidea.Net 10"/>
          <p:cNvSpPr txBox="1"/>
          <p:nvPr/>
        </p:nvSpPr>
        <p:spPr>
          <a:xfrm>
            <a:off x="3404956" y="4267480"/>
            <a:ext cx="1034737" cy="2769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de Septiembre</a:t>
            </a:r>
            <a:endParaRPr lang="en-US" sz="120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8" name="Megaidea.Net 9"/>
          <p:cNvSpPr txBox="1"/>
          <p:nvPr/>
        </p:nvSpPr>
        <p:spPr>
          <a:xfrm>
            <a:off x="3697121" y="3611564"/>
            <a:ext cx="492854" cy="5038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15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29</a:t>
            </a:r>
            <a:endParaRPr lang="en-US" sz="150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7" name="Megaidea.Net 8"/>
          <p:cNvSpPr txBox="1"/>
          <p:nvPr/>
        </p:nvSpPr>
        <p:spPr>
          <a:xfrm>
            <a:off x="1019771" y="5839698"/>
            <a:ext cx="132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HORAS</a:t>
            </a:r>
            <a:endParaRPr lang="en-US" sz="200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3" name="Megaidea.Net 7"/>
          <p:cNvSpPr txBox="1"/>
          <p:nvPr/>
        </p:nvSpPr>
        <p:spPr>
          <a:xfrm>
            <a:off x="1038821" y="5321707"/>
            <a:ext cx="13233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20:00</a:t>
            </a:r>
            <a:endParaRPr lang="en-US" sz="3500" dirty="0"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2" name="Megaidea.Net 6"/>
          <p:cNvSpPr txBox="1"/>
          <p:nvPr/>
        </p:nvSpPr>
        <p:spPr>
          <a:xfrm>
            <a:off x="331345" y="4195796"/>
            <a:ext cx="274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rgbClr val="CF8A84"/>
                </a:solidFill>
                <a:latin typeface="BaaBookHmkBold" panose="00000400000000000000" pitchFamily="2" charset="0"/>
              </a:rPr>
              <a:t>Donde posteriormente se invita a una</a:t>
            </a:r>
          </a:p>
          <a:p>
            <a:pPr algn="ctr"/>
            <a:r>
              <a:rPr lang="es-PE" sz="1200" dirty="0">
                <a:solidFill>
                  <a:srgbClr val="CF8A84"/>
                </a:solidFill>
                <a:latin typeface="BaaBookHmkBold" panose="00000400000000000000" pitchFamily="2" charset="0"/>
              </a:rPr>
              <a:t> recepción (cena) en el mismo lugar.</a:t>
            </a:r>
            <a:endParaRPr lang="en-US" sz="1200" dirty="0">
              <a:solidFill>
                <a:srgbClr val="CF8A84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4" name="Megaidea.Net 5"/>
          <p:cNvSpPr txBox="1"/>
          <p:nvPr/>
        </p:nvSpPr>
        <p:spPr>
          <a:xfrm>
            <a:off x="331345" y="3723429"/>
            <a:ext cx="27478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dirty="0">
                <a:solidFill>
                  <a:schemeClr val="bg1"/>
                </a:solidFill>
                <a:latin typeface="BaaBookHmkBold" panose="00000400000000000000" pitchFamily="2" charset="0"/>
              </a:rPr>
              <a:t>A realizarse en Pub - Restaurant</a:t>
            </a:r>
          </a:p>
          <a:p>
            <a:pPr algn="ctr"/>
            <a:r>
              <a:rPr lang="es-PE" sz="1300" dirty="0">
                <a:solidFill>
                  <a:schemeClr val="bg1"/>
                </a:solidFill>
                <a:latin typeface="BaaBookHmkBold" panose="00000400000000000000" pitchFamily="2" charset="0"/>
              </a:rPr>
              <a:t>"Marea Alta" Torreblanca # </a:t>
            </a:r>
            <a:r>
              <a:rPr lang="es-PE" sz="13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472</a:t>
            </a:r>
            <a:endParaRPr lang="en-US" sz="13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5" name="Megaidea.Net 4"/>
          <p:cNvSpPr txBox="1"/>
          <p:nvPr/>
        </p:nvSpPr>
        <p:spPr>
          <a:xfrm>
            <a:off x="366327" y="3355198"/>
            <a:ext cx="2677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CF8A84"/>
                </a:solidFill>
                <a:latin typeface="Briquet_TR" panose="020B7200000000000000" pitchFamily="34" charset="0"/>
              </a:rPr>
              <a:t>Ceremonia y Celebración</a:t>
            </a:r>
          </a:p>
        </p:txBody>
      </p:sp>
      <p:sp>
        <p:nvSpPr>
          <p:cNvPr id="11" name="Megaidea.Net 3"/>
          <p:cNvSpPr txBox="1"/>
          <p:nvPr/>
        </p:nvSpPr>
        <p:spPr>
          <a:xfrm>
            <a:off x="308518" y="2996879"/>
            <a:ext cx="45333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50" b="1" dirty="0">
                <a:solidFill>
                  <a:schemeClr val="bg1"/>
                </a:solidFill>
                <a:latin typeface="Robnei Antique" panose="020B0904030504030204" pitchFamily="34" charset="0"/>
                <a:ea typeface="Adobe Fan Heiti Std B" panose="020B0700000000000000" pitchFamily="34" charset="-128"/>
              </a:rPr>
              <a:t>Queremos compartir con Uds. la alegría de </a:t>
            </a:r>
            <a:r>
              <a:rPr lang="es-PE" sz="750" b="1" dirty="0" smtClean="0">
                <a:solidFill>
                  <a:schemeClr val="bg1"/>
                </a:solidFill>
                <a:latin typeface="Robnei Antique" panose="020B0904030504030204" pitchFamily="34" charset="0"/>
                <a:ea typeface="Adobe Fan Heiti Std B" panose="020B0700000000000000" pitchFamily="34" charset="-128"/>
              </a:rPr>
              <a:t>habernos encontrado.</a:t>
            </a:r>
          </a:p>
          <a:p>
            <a:pPr algn="ctr"/>
            <a:r>
              <a:rPr lang="es-PE" sz="750" b="1" dirty="0" smtClean="0">
                <a:solidFill>
                  <a:schemeClr val="bg1"/>
                </a:solidFill>
                <a:latin typeface="Robnei Antique" panose="020B0904030504030204" pitchFamily="34" charset="0"/>
                <a:ea typeface="Adobe Fan Heiti Std B" panose="020B0700000000000000" pitchFamily="34" charset="-128"/>
              </a:rPr>
              <a:t>Elegimos este día para unirnos y seguir haciendo</a:t>
            </a:r>
          </a:p>
          <a:p>
            <a:pPr algn="ctr"/>
            <a:r>
              <a:rPr lang="es-PE" sz="750" b="1" dirty="0" smtClean="0">
                <a:solidFill>
                  <a:schemeClr val="bg1"/>
                </a:solidFill>
                <a:latin typeface="Robnei Antique" panose="020B0904030504030204" pitchFamily="34" charset="0"/>
                <a:ea typeface="Adobe Fan Heiti Std B" panose="020B0700000000000000" pitchFamily="34" charset="-128"/>
              </a:rPr>
              <a:t>nuestros sueños realidad</a:t>
            </a:r>
            <a:r>
              <a:rPr lang="es-PE" sz="750" dirty="0" smtClean="0">
                <a:solidFill>
                  <a:schemeClr val="bg1"/>
                </a:solidFill>
                <a:latin typeface="Robnei Antique" panose="020B0904030504030204" pitchFamily="34" charset="0"/>
              </a:rPr>
              <a:t>.</a:t>
            </a:r>
          </a:p>
        </p:txBody>
      </p:sp>
      <p:sp>
        <p:nvSpPr>
          <p:cNvPr id="7" name="Megaidea.Net 2"/>
          <p:cNvSpPr txBox="1"/>
          <p:nvPr/>
        </p:nvSpPr>
        <p:spPr>
          <a:xfrm rot="20830886">
            <a:off x="749497" y="1629827"/>
            <a:ext cx="3651376" cy="6170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gradFill flip="none" rotWithShape="1">
                  <a:gsLst>
                    <a:gs pos="39000">
                      <a:srgbClr val="CF8A84"/>
                    </a:gs>
                    <a:gs pos="1000">
                      <a:srgbClr val="CF8A84"/>
                    </a:gs>
                    <a:gs pos="91000">
                      <a:srgbClr val="25C6FF"/>
                    </a:gs>
                    <a:gs pos="70000">
                      <a:srgbClr val="79DCFF"/>
                    </a:gs>
                  </a:gsLst>
                  <a:lin ang="18900000" scaled="1"/>
                  <a:tileRect/>
                </a:gradFill>
                <a:latin typeface="Robnei Wolf" panose="02000000000000000000" pitchFamily="2" charset="0"/>
              </a:rPr>
              <a:t>Roberth  y Elizabeth</a:t>
            </a:r>
            <a:endParaRPr lang="en-US" sz="3500" dirty="0">
              <a:gradFill flip="none" rotWithShape="1">
                <a:gsLst>
                  <a:gs pos="39000">
                    <a:srgbClr val="CF8A84"/>
                  </a:gs>
                  <a:gs pos="1000">
                    <a:srgbClr val="CF8A84"/>
                  </a:gs>
                  <a:gs pos="91000">
                    <a:srgbClr val="25C6FF"/>
                  </a:gs>
                  <a:gs pos="70000">
                    <a:srgbClr val="79DCFF"/>
                  </a:gs>
                </a:gsLst>
                <a:lin ang="18900000" scaled="1"/>
                <a:tileRect/>
              </a:gradFill>
              <a:latin typeface="Robnei Wolf" panose="02000000000000000000" pitchFamily="2" charset="0"/>
            </a:endParaRPr>
          </a:p>
        </p:txBody>
      </p:sp>
      <p:sp>
        <p:nvSpPr>
          <p:cNvPr id="10" name="Megaidea.Net 1"/>
          <p:cNvSpPr txBox="1"/>
          <p:nvPr/>
        </p:nvSpPr>
        <p:spPr>
          <a:xfrm>
            <a:off x="1440780" y="715559"/>
            <a:ext cx="22878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>
                <a:solidFill>
                  <a:srgbClr val="FFFFCC"/>
                </a:solidFill>
                <a:latin typeface="Briquet_TR" panose="020B7200000000000000" pitchFamily="34" charset="0"/>
              </a:rPr>
              <a:t>Nos Casamos</a:t>
            </a:r>
            <a:endParaRPr lang="es-PE" sz="2700" dirty="0" smtClean="0">
              <a:solidFill>
                <a:srgbClr val="FFFFCC"/>
              </a:solidFill>
              <a:latin typeface="Briquet_T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75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BaaBookHmkBold</vt:lpstr>
      <vt:lpstr>Adobe Fan Heiti Std B</vt:lpstr>
      <vt:lpstr>Arial</vt:lpstr>
      <vt:lpstr>Bernard MT Condensed</vt:lpstr>
      <vt:lpstr>Calibri Light</vt:lpstr>
      <vt:lpstr>Robnei Antique</vt:lpstr>
      <vt:lpstr>Briquet_TR</vt:lpstr>
      <vt:lpstr>Calibri</vt:lpstr>
      <vt:lpstr>Robnei Wolf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Invitacion Boda</cp:keywords>
  <cp:lastModifiedBy>MEGAIDEA</cp:lastModifiedBy>
  <cp:revision>44</cp:revision>
  <dcterms:created xsi:type="dcterms:W3CDTF">2019-10-29T17:09:48Z</dcterms:created>
  <dcterms:modified xsi:type="dcterms:W3CDTF">2023-03-30T00:46:28Z</dcterms:modified>
</cp:coreProperties>
</file>