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5040313" cy="7199313"/>
  <p:notesSz cx="6858000" cy="9144000"/>
  <p:embeddedFontLst>
    <p:embeddedFont>
      <p:font typeface="Robnei Impreg" panose="02000000000000000000" pitchFamily="2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otion Robnei" panose="02000000000000000000" pitchFamily="2" charset="0"/>
      <p:regular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>
      <a:defRPr lang="en-US"/>
    </a:defPPr>
    <a:lvl1pPr marL="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732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464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196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4928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66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391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6123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49855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57A5"/>
    <a:srgbClr val="F391C4"/>
    <a:srgbClr val="F074B5"/>
    <a:srgbClr val="AF7991"/>
    <a:srgbClr val="DDA29C"/>
    <a:srgbClr val="4C5331"/>
    <a:srgbClr val="78242C"/>
    <a:srgbClr val="81242F"/>
    <a:srgbClr val="7A8662"/>
    <a:srgbClr val="E3B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9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1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2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3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0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4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1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7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0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6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7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740511" y="656888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37547" y="1246069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28575" y="789897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39389" y="801327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0905" y="4279344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4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7" y="3805977"/>
            <a:ext cx="2331463" cy="3128988"/>
          </a:xfrm>
          <a:prstGeom prst="rect">
            <a:avLst/>
          </a:prstGeom>
        </p:spPr>
      </p:pic>
      <p:sp>
        <p:nvSpPr>
          <p:cNvPr id="9" name="Megaidea.Net"/>
          <p:cNvSpPr txBox="1"/>
          <p:nvPr/>
        </p:nvSpPr>
        <p:spPr>
          <a:xfrm>
            <a:off x="84417" y="6966861"/>
            <a:ext cx="1394993" cy="14507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700" b="1" dirty="0">
                <a:solidFill>
                  <a:srgbClr val="AF7991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</a:p>
        </p:txBody>
      </p:sp>
      <p:sp>
        <p:nvSpPr>
          <p:cNvPr id="16" name="Megaidea.Net 5"/>
          <p:cNvSpPr txBox="1"/>
          <p:nvPr/>
        </p:nvSpPr>
        <p:spPr>
          <a:xfrm>
            <a:off x="2584709" y="6736222"/>
            <a:ext cx="241677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Tacna, 14 de Febrero</a:t>
            </a:r>
            <a:endParaRPr lang="en-US" sz="17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Megaidea.Net 4"/>
          <p:cNvSpPr txBox="1"/>
          <p:nvPr/>
        </p:nvSpPr>
        <p:spPr>
          <a:xfrm>
            <a:off x="1729545" y="4229886"/>
            <a:ext cx="34967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s-PE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parroquia San </a:t>
            </a:r>
            <a:r>
              <a:rPr lang="es-PE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Francisco</a:t>
            </a:r>
          </a:p>
          <a:p>
            <a:pPr algn="ctr"/>
            <a:r>
              <a:rPr lang="es-PE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Ref. Frente a la Plaza .</a:t>
            </a:r>
            <a:endParaRPr lang="en-US" sz="17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Megaidea.Net 3"/>
          <p:cNvSpPr txBox="1"/>
          <p:nvPr/>
        </p:nvSpPr>
        <p:spPr>
          <a:xfrm>
            <a:off x="1500034" y="2824949"/>
            <a:ext cx="34967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compañía de nuestros padres y </a:t>
            </a:r>
          </a:p>
          <a:p>
            <a:pPr algn="ctr"/>
            <a:r>
              <a:rPr lang="es-PE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amigos el próximo</a:t>
            </a:r>
          </a:p>
        </p:txBody>
      </p:sp>
      <p:sp>
        <p:nvSpPr>
          <p:cNvPr id="17" name="Megaidea.Net 2"/>
          <p:cNvSpPr txBox="1"/>
          <p:nvPr/>
        </p:nvSpPr>
        <p:spPr>
          <a:xfrm>
            <a:off x="1729545" y="1927198"/>
            <a:ext cx="2962959" cy="5701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500" dirty="0" smtClean="0">
                <a:solidFill>
                  <a:srgbClr val="ED57A5"/>
                </a:solidFill>
                <a:latin typeface="Robnei Impreg" panose="02000000000000000000" pitchFamily="2" charset="0"/>
              </a:rPr>
              <a:t>Dante y Rocio</a:t>
            </a:r>
            <a:endParaRPr lang="en-US" sz="3500" dirty="0">
              <a:solidFill>
                <a:srgbClr val="ED57A5"/>
              </a:solidFill>
              <a:latin typeface="Robnei Impreg" panose="02000000000000000000" pitchFamily="2" charset="0"/>
            </a:endParaRPr>
          </a:p>
        </p:txBody>
      </p:sp>
      <p:sp>
        <p:nvSpPr>
          <p:cNvPr id="7" name="Megaidea.Net 1"/>
          <p:cNvSpPr txBox="1"/>
          <p:nvPr/>
        </p:nvSpPr>
        <p:spPr>
          <a:xfrm>
            <a:off x="1279132" y="1155182"/>
            <a:ext cx="3651376" cy="61700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500" dirty="0" smtClean="0">
                <a:solidFill>
                  <a:srgbClr val="ED57A5"/>
                </a:solidFill>
                <a:latin typeface="Motion Robnei" panose="02000000000000000000" pitchFamily="2" charset="0"/>
              </a:rPr>
              <a:t>Nuestra Boda</a:t>
            </a:r>
            <a:endParaRPr lang="en-US" sz="3500" dirty="0">
              <a:solidFill>
                <a:srgbClr val="ED57A5"/>
              </a:solidFill>
              <a:latin typeface="Motion Robnei" panose="02000000000000000000" pitchFamily="2" charset="0"/>
            </a:endParaRPr>
          </a:p>
        </p:txBody>
      </p:sp>
      <p:sp>
        <p:nvSpPr>
          <p:cNvPr id="10" name="Megaidea.Net 3"/>
          <p:cNvSpPr txBox="1"/>
          <p:nvPr/>
        </p:nvSpPr>
        <p:spPr>
          <a:xfrm>
            <a:off x="1356452" y="659936"/>
            <a:ext cx="3496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 invitamos cordialmente a</a:t>
            </a:r>
          </a:p>
        </p:txBody>
      </p:sp>
      <p:sp>
        <p:nvSpPr>
          <p:cNvPr id="13" name="Megaidea.Net 4"/>
          <p:cNvSpPr txBox="1"/>
          <p:nvPr/>
        </p:nvSpPr>
        <p:spPr>
          <a:xfrm>
            <a:off x="2087293" y="4895295"/>
            <a:ext cx="28432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Recepción Seguir  en el Local Comunal Los Próceres.</a:t>
            </a:r>
            <a:endParaRPr lang="en-US" sz="17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Megaidea.Net 4"/>
          <p:cNvSpPr txBox="1"/>
          <p:nvPr/>
        </p:nvSpPr>
        <p:spPr>
          <a:xfrm>
            <a:off x="1871395" y="3450138"/>
            <a:ext cx="3059113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78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s-PE" sz="2500" b="1" dirty="0">
                <a:solidFill>
                  <a:srgbClr val="78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PE" sz="2500" b="1" dirty="0" smtClean="0">
                <a:solidFill>
                  <a:srgbClr val="78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Febrero</a:t>
            </a:r>
          </a:p>
          <a:p>
            <a:pPr algn="ctr"/>
            <a:r>
              <a:rPr lang="es-PE" sz="2200" b="1" dirty="0" smtClean="0">
                <a:solidFill>
                  <a:srgbClr val="78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PE" sz="2200" b="1" dirty="0">
                <a:solidFill>
                  <a:srgbClr val="78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 18:00 </a:t>
            </a:r>
            <a:r>
              <a:rPr lang="es-PE" sz="2200" b="1" dirty="0" err="1" smtClean="0">
                <a:solidFill>
                  <a:srgbClr val="78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r>
              <a:rPr lang="es-PE" sz="2200" b="1" dirty="0" smtClean="0">
                <a:solidFill>
                  <a:srgbClr val="78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698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</TotalTime>
  <Words>54</Words>
  <Application>Microsoft Office PowerPoint</Application>
  <PresentationFormat>Personalizado</PresentationFormat>
  <Paragraphs>12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Robnei Impreg</vt:lpstr>
      <vt:lpstr>Calibri</vt:lpstr>
      <vt:lpstr>Times New Roman</vt:lpstr>
      <vt:lpstr>Motion Robnei</vt:lpstr>
      <vt:lpstr>Arial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keywords>Invitacion Boda</cp:keywords>
  <cp:lastModifiedBy>MEGAIDEA</cp:lastModifiedBy>
  <cp:revision>37</cp:revision>
  <dcterms:created xsi:type="dcterms:W3CDTF">2019-10-29T17:09:48Z</dcterms:created>
  <dcterms:modified xsi:type="dcterms:W3CDTF">2023-03-30T13:48:42Z</dcterms:modified>
</cp:coreProperties>
</file>