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Robnei Impreg" panose="020000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tion Robnei" panose="020000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331"/>
    <a:srgbClr val="78242C"/>
    <a:srgbClr val="81242F"/>
    <a:srgbClr val="7A8662"/>
    <a:srgbClr val="ED57A5"/>
    <a:srgbClr val="E3B7C5"/>
    <a:srgbClr val="E4B8C5"/>
    <a:srgbClr val="C9A750"/>
    <a:srgbClr val="C3548C"/>
    <a:srgbClr val="967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egaidea.net"/>
          <p:cNvSpPr/>
          <p:nvPr userDrawn="1"/>
        </p:nvSpPr>
        <p:spPr>
          <a:xfrm>
            <a:off x="-2677160" y="50095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674196" y="109013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665224" y="63396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376038" y="64539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554" y="412341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gaidea.Net"/>
          <p:cNvSpPr txBox="1"/>
          <p:nvPr/>
        </p:nvSpPr>
        <p:spPr>
          <a:xfrm>
            <a:off x="138845" y="6912431"/>
            <a:ext cx="1394993" cy="1450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00" b="1" dirty="0">
                <a:solidFill>
                  <a:srgbClr val="81242F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6" name="Megaidea.Net 5"/>
          <p:cNvSpPr txBox="1"/>
          <p:nvPr/>
        </p:nvSpPr>
        <p:spPr>
          <a:xfrm>
            <a:off x="2584709" y="6757994"/>
            <a:ext cx="24167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Tacna, 29 de Septiembre</a:t>
            </a:r>
            <a:endParaRPr lang="en-US" sz="17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gaidea.Net 4"/>
          <p:cNvSpPr txBox="1"/>
          <p:nvPr/>
        </p:nvSpPr>
        <p:spPr>
          <a:xfrm>
            <a:off x="1032098" y="5337710"/>
            <a:ext cx="3496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P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parroquia San Pedro en las Fuentes.</a:t>
            </a:r>
            <a:endParaRPr lang="en-US" sz="17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gaidea.Net 3"/>
          <p:cNvSpPr txBox="1"/>
          <p:nvPr/>
        </p:nvSpPr>
        <p:spPr>
          <a:xfrm>
            <a:off x="836342" y="4231430"/>
            <a:ext cx="3496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compañía de nuestros padres y </a:t>
            </a:r>
          </a:p>
          <a:p>
            <a:pPr algn="ctr"/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amigos el próximo</a:t>
            </a:r>
          </a:p>
        </p:txBody>
      </p:sp>
      <p:sp>
        <p:nvSpPr>
          <p:cNvPr id="17" name="Megaidea.Net 2"/>
          <p:cNvSpPr txBox="1"/>
          <p:nvPr/>
        </p:nvSpPr>
        <p:spPr>
          <a:xfrm>
            <a:off x="836341" y="3400854"/>
            <a:ext cx="3102805" cy="6895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solidFill>
                  <a:srgbClr val="78242C"/>
                </a:solidFill>
                <a:latin typeface="Robnei Impreg" panose="02000000000000000000" pitchFamily="2" charset="0"/>
              </a:rPr>
              <a:t>Erick y Maria</a:t>
            </a:r>
            <a:endParaRPr lang="en-US" sz="3500" dirty="0">
              <a:solidFill>
                <a:srgbClr val="78242C"/>
              </a:solidFill>
              <a:latin typeface="Robnei Impreg" panose="02000000000000000000" pitchFamily="2" charset="0"/>
            </a:endParaRPr>
          </a:p>
        </p:txBody>
      </p:sp>
      <p:sp>
        <p:nvSpPr>
          <p:cNvPr id="7" name="Megaidea.Net 1"/>
          <p:cNvSpPr txBox="1"/>
          <p:nvPr/>
        </p:nvSpPr>
        <p:spPr>
          <a:xfrm>
            <a:off x="514968" y="2574971"/>
            <a:ext cx="3651376" cy="6170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solidFill>
                  <a:srgbClr val="78242C"/>
                </a:solidFill>
                <a:latin typeface="Motion Robnei" panose="02000000000000000000" pitchFamily="2" charset="0"/>
              </a:rPr>
              <a:t>Nuestra Boda</a:t>
            </a:r>
            <a:endParaRPr lang="en-US" sz="3500" dirty="0">
              <a:solidFill>
                <a:srgbClr val="78242C"/>
              </a:solidFill>
              <a:latin typeface="Motion Robnei" panose="02000000000000000000" pitchFamily="2" charset="0"/>
            </a:endParaRPr>
          </a:p>
        </p:txBody>
      </p:sp>
      <p:sp>
        <p:nvSpPr>
          <p:cNvPr id="10" name="Megaidea.Net 3"/>
          <p:cNvSpPr txBox="1"/>
          <p:nvPr/>
        </p:nvSpPr>
        <p:spPr>
          <a:xfrm>
            <a:off x="592288" y="2120431"/>
            <a:ext cx="3496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 invitamos cordialmente a</a:t>
            </a:r>
          </a:p>
        </p:txBody>
      </p:sp>
      <p:sp>
        <p:nvSpPr>
          <p:cNvPr id="13" name="Megaidea.Net 4"/>
          <p:cNvSpPr txBox="1"/>
          <p:nvPr/>
        </p:nvSpPr>
        <p:spPr>
          <a:xfrm>
            <a:off x="1260699" y="5984275"/>
            <a:ext cx="3496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Recepción Seguir  en Jardín </a:t>
            </a:r>
          </a:p>
          <a:p>
            <a:pPr algn="ctr"/>
            <a:r>
              <a:rPr lang="es-P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Plantas Verdes</a:t>
            </a:r>
            <a:endParaRPr lang="en-US" sz="17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egaidea.Net 4"/>
          <p:cNvSpPr txBox="1"/>
          <p:nvPr/>
        </p:nvSpPr>
        <p:spPr>
          <a:xfrm>
            <a:off x="693878" y="4887789"/>
            <a:ext cx="4173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rgbClr val="78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s-PE" sz="2200" b="1" dirty="0">
                <a:solidFill>
                  <a:srgbClr val="78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Septiembre </a:t>
            </a:r>
            <a:r>
              <a:rPr lang="es-PE" sz="2200" b="1" dirty="0" smtClean="0">
                <a:solidFill>
                  <a:srgbClr val="78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PE" sz="2200" b="1" dirty="0">
                <a:solidFill>
                  <a:srgbClr val="78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18:00 </a:t>
            </a:r>
            <a:r>
              <a:rPr lang="es-PE" sz="2200" b="1" dirty="0" smtClean="0">
                <a:solidFill>
                  <a:srgbClr val="78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hrs.</a:t>
            </a: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47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Robnei Impreg</vt:lpstr>
      <vt:lpstr>Calibri</vt:lpstr>
      <vt:lpstr>Times New Roman</vt:lpstr>
      <vt:lpstr>Arial</vt:lpstr>
      <vt:lpstr>Motion Robnei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Invitacion Boda</cp:keywords>
  <cp:lastModifiedBy>MEGAIDEA</cp:lastModifiedBy>
  <cp:revision>36</cp:revision>
  <dcterms:created xsi:type="dcterms:W3CDTF">2019-10-29T17:09:48Z</dcterms:created>
  <dcterms:modified xsi:type="dcterms:W3CDTF">2023-03-30T13:46:29Z</dcterms:modified>
</cp:coreProperties>
</file>