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4319588" cy="6119813"/>
  <p:notesSz cx="6858000" cy="9144000"/>
  <p:embeddedFontLst>
    <p:embeddedFont>
      <p:font typeface="Aardvark-Rob" panose="020B7200000000000000" pitchFamily="34" charset="0"/>
      <p:bold r:id="rId3"/>
    </p:embeddedFont>
    <p:embeddedFont>
      <p:font typeface="Calibri Light" panose="020F0302020204030204" pitchFamily="34" charset="0"/>
      <p:regular r:id="rId4"/>
      <p:italic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1pPr>
    <a:lvl2pPr marL="250546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2pPr>
    <a:lvl3pPr marL="501091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3pPr>
    <a:lvl4pPr marL="751637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4pPr>
    <a:lvl5pPr marL="1002182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5pPr>
    <a:lvl6pPr marL="1252728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6pPr>
    <a:lvl7pPr marL="1503274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7pPr>
    <a:lvl8pPr marL="1753819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8pPr>
    <a:lvl9pPr marL="2004365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C226"/>
    <a:srgbClr val="663B19"/>
    <a:srgbClr val="F9A307"/>
    <a:srgbClr val="FF6600"/>
    <a:srgbClr val="923CC0"/>
    <a:srgbClr val="A563EB"/>
    <a:srgbClr val="8F3BBF"/>
    <a:srgbClr val="0AA8AB"/>
    <a:srgbClr val="38B199"/>
    <a:srgbClr val="5BC9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501" autoAdjust="0"/>
  </p:normalViewPr>
  <p:slideViewPr>
    <p:cSldViewPr snapToGrid="0">
      <p:cViewPr varScale="1">
        <p:scale>
          <a:sx n="98" d="100"/>
          <a:sy n="98" d="100"/>
        </p:scale>
        <p:origin x="27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969" y="1001553"/>
            <a:ext cx="3671650" cy="2130602"/>
          </a:xfrm>
        </p:spPr>
        <p:txBody>
          <a:bodyPr anchor="b"/>
          <a:lstStyle>
            <a:lvl1pPr algn="ctr"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949" y="3214319"/>
            <a:ext cx="3239691" cy="1477538"/>
          </a:xfrm>
        </p:spPr>
        <p:txBody>
          <a:bodyPr/>
          <a:lstStyle>
            <a:lvl1pPr marL="0" indent="0" algn="ctr">
              <a:buNone/>
              <a:defRPr sz="1134"/>
            </a:lvl1pPr>
            <a:lvl2pPr marL="215981" indent="0" algn="ctr">
              <a:buNone/>
              <a:defRPr sz="945"/>
            </a:lvl2pPr>
            <a:lvl3pPr marL="431963" indent="0" algn="ctr">
              <a:buNone/>
              <a:defRPr sz="850"/>
            </a:lvl3pPr>
            <a:lvl4pPr marL="647944" indent="0" algn="ctr">
              <a:buNone/>
              <a:defRPr sz="756"/>
            </a:lvl4pPr>
            <a:lvl5pPr marL="863925" indent="0" algn="ctr">
              <a:buNone/>
              <a:defRPr sz="756"/>
            </a:lvl5pPr>
            <a:lvl6pPr marL="1079906" indent="0" algn="ctr">
              <a:buNone/>
              <a:defRPr sz="756"/>
            </a:lvl6pPr>
            <a:lvl7pPr marL="1295888" indent="0" algn="ctr">
              <a:buNone/>
              <a:defRPr sz="756"/>
            </a:lvl7pPr>
            <a:lvl8pPr marL="1511869" indent="0" algn="ctr">
              <a:buNone/>
              <a:defRPr sz="756"/>
            </a:lvl8pPr>
            <a:lvl9pPr marL="1727850" indent="0" algn="ctr">
              <a:buNone/>
              <a:defRPr sz="756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02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52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91205" y="325823"/>
            <a:ext cx="931411" cy="518625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6972" y="325823"/>
            <a:ext cx="2740239" cy="518625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45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97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22" y="1525705"/>
            <a:ext cx="3725645" cy="2545672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722" y="4095460"/>
            <a:ext cx="3725645" cy="1338709"/>
          </a:xfrm>
        </p:spPr>
        <p:txBody>
          <a:bodyPr/>
          <a:lstStyle>
            <a:lvl1pPr marL="0" indent="0">
              <a:buNone/>
              <a:defRPr sz="1134">
                <a:solidFill>
                  <a:schemeClr val="tx1"/>
                </a:solidFill>
              </a:defRPr>
            </a:lvl1pPr>
            <a:lvl2pPr marL="215981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2pPr>
            <a:lvl3pPr marL="431963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3pPr>
            <a:lvl4pPr marL="647944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4pPr>
            <a:lvl5pPr marL="863925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5pPr>
            <a:lvl6pPr marL="1079906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6pPr>
            <a:lvl7pPr marL="1295888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7pPr>
            <a:lvl8pPr marL="1511869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8pPr>
            <a:lvl9pPr marL="1727850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7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972" y="1629117"/>
            <a:ext cx="1835825" cy="3882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6791" y="1629117"/>
            <a:ext cx="1835825" cy="3882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56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325825"/>
            <a:ext cx="3725645" cy="118288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535" y="1500205"/>
            <a:ext cx="1827388" cy="735227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535" y="2235432"/>
            <a:ext cx="1827388" cy="32879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6791" y="1500205"/>
            <a:ext cx="1836388" cy="735227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86791" y="2235432"/>
            <a:ext cx="1836388" cy="32879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38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85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1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07988"/>
            <a:ext cx="1393180" cy="142795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388" y="881141"/>
            <a:ext cx="2186791" cy="4349034"/>
          </a:xfrm>
        </p:spPr>
        <p:txBody>
          <a:bodyPr/>
          <a:lstStyle>
            <a:lvl1pPr>
              <a:defRPr sz="1512"/>
            </a:lvl1pPr>
            <a:lvl2pPr>
              <a:defRPr sz="1323"/>
            </a:lvl2pPr>
            <a:lvl3pPr>
              <a:defRPr sz="1134"/>
            </a:lvl3pPr>
            <a:lvl4pPr>
              <a:defRPr sz="945"/>
            </a:lvl4pPr>
            <a:lvl5pPr>
              <a:defRPr sz="945"/>
            </a:lvl5pPr>
            <a:lvl6pPr>
              <a:defRPr sz="945"/>
            </a:lvl6pPr>
            <a:lvl7pPr>
              <a:defRPr sz="945"/>
            </a:lvl7pPr>
            <a:lvl8pPr>
              <a:defRPr sz="945"/>
            </a:lvl8pPr>
            <a:lvl9pPr>
              <a:defRPr sz="94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1835944"/>
            <a:ext cx="1393180" cy="340131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8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07988"/>
            <a:ext cx="1393180" cy="142795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36388" y="881141"/>
            <a:ext cx="2186791" cy="4349034"/>
          </a:xfrm>
        </p:spPr>
        <p:txBody>
          <a:bodyPr anchor="t"/>
          <a:lstStyle>
            <a:lvl1pPr marL="0" indent="0">
              <a:buNone/>
              <a:defRPr sz="1512"/>
            </a:lvl1pPr>
            <a:lvl2pPr marL="215981" indent="0">
              <a:buNone/>
              <a:defRPr sz="1323"/>
            </a:lvl2pPr>
            <a:lvl3pPr marL="431963" indent="0">
              <a:buNone/>
              <a:defRPr sz="1134"/>
            </a:lvl3pPr>
            <a:lvl4pPr marL="647944" indent="0">
              <a:buNone/>
              <a:defRPr sz="945"/>
            </a:lvl4pPr>
            <a:lvl5pPr marL="863925" indent="0">
              <a:buNone/>
              <a:defRPr sz="945"/>
            </a:lvl5pPr>
            <a:lvl6pPr marL="1079906" indent="0">
              <a:buNone/>
              <a:defRPr sz="945"/>
            </a:lvl6pPr>
            <a:lvl7pPr marL="1295888" indent="0">
              <a:buNone/>
              <a:defRPr sz="945"/>
            </a:lvl7pPr>
            <a:lvl8pPr marL="1511869" indent="0">
              <a:buNone/>
              <a:defRPr sz="945"/>
            </a:lvl8pPr>
            <a:lvl9pPr marL="1727850" indent="0">
              <a:buNone/>
              <a:defRPr sz="94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1835944"/>
            <a:ext cx="1393180" cy="340131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00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6972" y="325825"/>
            <a:ext cx="3725645" cy="1182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972" y="1629117"/>
            <a:ext cx="3725645" cy="3882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6972" y="5672162"/>
            <a:ext cx="971907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0864" y="5672162"/>
            <a:ext cx="1457861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50709" y="5672162"/>
            <a:ext cx="971907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677160" y="500956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674196" y="1090137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665224" y="633965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376038" y="645395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7554" y="4123412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32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1963" rtl="0" eaLnBrk="1" latinLnBrk="0" hangingPunct="1">
        <a:lnSpc>
          <a:spcPct val="90000"/>
        </a:lnSpc>
        <a:spcBef>
          <a:spcPct val="0"/>
        </a:spcBef>
        <a:buNone/>
        <a:defRPr sz="20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91" indent="-107991" algn="l" defTabSz="431963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23972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39953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55934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971916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187897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403878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619860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835841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1pPr>
      <a:lvl2pPr marL="215981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2pPr>
      <a:lvl3pPr marL="431963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47944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863925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079906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295888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511869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72785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3000" r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onifiesta.c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62" y="438396"/>
            <a:ext cx="3685705" cy="3961307"/>
          </a:xfrm>
          <a:prstGeom prst="rect">
            <a:avLst/>
          </a:prstGeom>
        </p:spPr>
      </p:pic>
      <p:sp>
        <p:nvSpPr>
          <p:cNvPr id="11" name="Bonifiesta.com"/>
          <p:cNvSpPr txBox="1"/>
          <p:nvPr/>
        </p:nvSpPr>
        <p:spPr>
          <a:xfrm>
            <a:off x="463246" y="1338200"/>
            <a:ext cx="32287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 smtClean="0">
                <a:solidFill>
                  <a:srgbClr val="00B050"/>
                </a:solidFill>
                <a:latin typeface="Aardvark-Rob" panose="020B7200000000000000" pitchFamily="34" charset="0"/>
              </a:rPr>
              <a:t>Sábado</a:t>
            </a:r>
            <a:r>
              <a:rPr lang="en-US" sz="2500" dirty="0" smtClean="0">
                <a:solidFill>
                  <a:srgbClr val="00B050"/>
                </a:solidFill>
                <a:latin typeface="Aardvark-Rob" panose="020B7200000000000000" pitchFamily="34" charset="0"/>
              </a:rPr>
              <a:t> 15 </a:t>
            </a:r>
          </a:p>
          <a:p>
            <a:pPr algn="ctr"/>
            <a:r>
              <a:rPr lang="en-US" sz="2500" dirty="0" smtClean="0">
                <a:solidFill>
                  <a:srgbClr val="00B050"/>
                </a:solidFill>
                <a:latin typeface="Aardvark-Rob" panose="020B7200000000000000" pitchFamily="34" charset="0"/>
              </a:rPr>
              <a:t>de </a:t>
            </a:r>
            <a:r>
              <a:rPr lang="en-US" sz="2500" dirty="0" err="1" smtClean="0">
                <a:solidFill>
                  <a:srgbClr val="00B050"/>
                </a:solidFill>
                <a:latin typeface="Aardvark-Rob" panose="020B7200000000000000" pitchFamily="34" charset="0"/>
              </a:rPr>
              <a:t>Junio</a:t>
            </a:r>
            <a:endParaRPr lang="en-US" sz="2500" dirty="0">
              <a:solidFill>
                <a:srgbClr val="00B050"/>
              </a:solidFill>
              <a:latin typeface="Aardvark-Rob" panose="020B7200000000000000" pitchFamily="34" charset="0"/>
            </a:endParaRPr>
          </a:p>
        </p:txBody>
      </p:sp>
      <p:sp>
        <p:nvSpPr>
          <p:cNvPr id="12" name="Bonifiesta.com"/>
          <p:cNvSpPr txBox="1"/>
          <p:nvPr/>
        </p:nvSpPr>
        <p:spPr>
          <a:xfrm>
            <a:off x="841521" y="2242619"/>
            <a:ext cx="266159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solidFill>
                  <a:srgbClr val="663B19"/>
                </a:solidFill>
                <a:latin typeface="Aardvark-Rob" panose="020B7200000000000000" pitchFamily="34" charset="0"/>
              </a:rPr>
              <a:t>Hora: 4:00 pm.</a:t>
            </a:r>
            <a:endParaRPr lang="en-US" sz="1700" dirty="0">
              <a:solidFill>
                <a:srgbClr val="663B19"/>
              </a:solidFill>
              <a:latin typeface="Aardvark-Rob" panose="020B7200000000000000" pitchFamily="34" charset="0"/>
            </a:endParaRPr>
          </a:p>
        </p:txBody>
      </p:sp>
      <p:sp>
        <p:nvSpPr>
          <p:cNvPr id="13" name="Bonifiesta.com"/>
          <p:cNvSpPr txBox="1"/>
          <p:nvPr/>
        </p:nvSpPr>
        <p:spPr>
          <a:xfrm>
            <a:off x="702470" y="2658955"/>
            <a:ext cx="29054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500" dirty="0" smtClean="0">
                <a:solidFill>
                  <a:srgbClr val="00B050"/>
                </a:solidFill>
                <a:latin typeface="Aardvark-Rob" panose="020B7200000000000000" pitchFamily="34" charset="0"/>
              </a:rPr>
              <a:t>En </a:t>
            </a:r>
            <a:r>
              <a:rPr lang="it-IT" sz="1500" dirty="0" smtClean="0">
                <a:solidFill>
                  <a:srgbClr val="00B050"/>
                </a:solidFill>
                <a:latin typeface="Aardvark-Rob" panose="020B7200000000000000" pitchFamily="34" charset="0"/>
              </a:rPr>
              <a:t>2920 Bolgnesi</a:t>
            </a:r>
          </a:p>
          <a:p>
            <a:pPr algn="ctr"/>
            <a:r>
              <a:rPr lang="it-IT" sz="1500" dirty="0" smtClean="0">
                <a:solidFill>
                  <a:srgbClr val="00B050"/>
                </a:solidFill>
                <a:latin typeface="Aardvark-Rob" panose="020B7200000000000000" pitchFamily="34" charset="0"/>
              </a:rPr>
              <a:t>BLV Aurora</a:t>
            </a:r>
            <a:r>
              <a:rPr lang="it-IT" sz="1500" dirty="0">
                <a:solidFill>
                  <a:srgbClr val="00B050"/>
                </a:solidFill>
                <a:latin typeface="Aardvark-Rob" panose="020B7200000000000000" pitchFamily="34" charset="0"/>
              </a:rPr>
              <a:t>, IL</a:t>
            </a:r>
            <a:endParaRPr lang="en-US" sz="1500" dirty="0">
              <a:solidFill>
                <a:srgbClr val="00B050"/>
              </a:solidFill>
              <a:latin typeface="Aardvark-Rob" panose="020B7200000000000000" pitchFamily="34" charset="0"/>
            </a:endParaRPr>
          </a:p>
        </p:txBody>
      </p:sp>
      <p:sp>
        <p:nvSpPr>
          <p:cNvPr id="15" name="Bonifiesta.com"/>
          <p:cNvSpPr txBox="1"/>
          <p:nvPr/>
        </p:nvSpPr>
        <p:spPr>
          <a:xfrm>
            <a:off x="1147482" y="3202653"/>
            <a:ext cx="2049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solidFill>
                  <a:srgbClr val="663B19"/>
                </a:solidFill>
                <a:latin typeface="Aardvark-Rob" panose="020B7200000000000000" pitchFamily="34" charset="0"/>
              </a:rPr>
              <a:t>No faltes..!!</a:t>
            </a:r>
            <a:endParaRPr lang="en-US" sz="2000" dirty="0">
              <a:solidFill>
                <a:srgbClr val="663B19"/>
              </a:solidFill>
              <a:latin typeface="Aardvark-Rob" panose="020B7200000000000000" pitchFamily="34" charset="0"/>
            </a:endParaRPr>
          </a:p>
        </p:txBody>
      </p:sp>
      <p:sp>
        <p:nvSpPr>
          <p:cNvPr id="14" name="Bonifiesta.com"/>
          <p:cNvSpPr txBox="1"/>
          <p:nvPr/>
        </p:nvSpPr>
        <p:spPr>
          <a:xfrm>
            <a:off x="922219" y="155045"/>
            <a:ext cx="2511279" cy="57770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PE" sz="2000" dirty="0">
                <a:gradFill>
                  <a:gsLst>
                    <a:gs pos="29000">
                      <a:srgbClr val="0070C0"/>
                    </a:gs>
                    <a:gs pos="69000">
                      <a:srgbClr val="98E1E4"/>
                    </a:gs>
                    <a:gs pos="92000">
                      <a:srgbClr val="00B0F0"/>
                    </a:gs>
                  </a:gsLst>
                  <a:lin ang="5400000" scaled="1"/>
                </a:gradFill>
                <a:effectLst>
                  <a:glow rad="101600">
                    <a:schemeClr val="bg1"/>
                  </a:glow>
                </a:effectLst>
                <a:latin typeface="Aardvark-Rob" panose="020B7200000000000000" pitchFamily="34" charset="0"/>
              </a:rPr>
              <a:t>PATRICIO</a:t>
            </a:r>
          </a:p>
        </p:txBody>
      </p:sp>
      <p:sp>
        <p:nvSpPr>
          <p:cNvPr id="18" name="Bonifiesta.com"/>
          <p:cNvSpPr txBox="1"/>
          <p:nvPr/>
        </p:nvSpPr>
        <p:spPr>
          <a:xfrm>
            <a:off x="1417402" y="887280"/>
            <a:ext cx="1641118" cy="31550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PE" sz="600" dirty="0" smtClean="0">
                <a:solidFill>
                  <a:schemeClr val="bg1"/>
                </a:solidFill>
                <a:effectLst>
                  <a:glow rad="101600">
                    <a:srgbClr val="00B0F0"/>
                  </a:glow>
                </a:effectLst>
                <a:latin typeface="Aardvark-Rob" panose="020B7200000000000000" pitchFamily="34" charset="0"/>
              </a:rPr>
              <a:t>CUMPLE 3</a:t>
            </a:r>
            <a:endParaRPr lang="es-PE" sz="600" dirty="0">
              <a:solidFill>
                <a:schemeClr val="bg1"/>
              </a:solidFill>
              <a:effectLst>
                <a:glow rad="101600">
                  <a:srgbClr val="00B0F0"/>
                </a:glow>
              </a:effectLst>
              <a:latin typeface="Aardvark-Rob" panose="020B7200000000000000" pitchFamily="34" charset="0"/>
            </a:endParaRPr>
          </a:p>
        </p:txBody>
      </p:sp>
      <p:pic>
        <p:nvPicPr>
          <p:cNvPr id="10" name="Bonifiesta.c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2" y="3864614"/>
            <a:ext cx="1344202" cy="2157574"/>
          </a:xfrm>
          <a:prstGeom prst="rect">
            <a:avLst/>
          </a:prstGeom>
        </p:spPr>
      </p:pic>
      <p:pic>
        <p:nvPicPr>
          <p:cNvPr id="16" name="Bonifiesta.com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8520" y="4044156"/>
            <a:ext cx="1255876" cy="1998789"/>
          </a:xfrm>
          <a:prstGeom prst="rect">
            <a:avLst/>
          </a:prstGeom>
        </p:spPr>
      </p:pic>
      <p:pic>
        <p:nvPicPr>
          <p:cNvPr id="23" name="Bonifiesta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81" y="4056874"/>
            <a:ext cx="1247522" cy="1973352"/>
          </a:xfrm>
          <a:prstGeom prst="rect">
            <a:avLst/>
          </a:prstGeom>
        </p:spPr>
      </p:pic>
      <p:pic>
        <p:nvPicPr>
          <p:cNvPr id="25" name="Bonifiesta.com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498" y="4146461"/>
            <a:ext cx="916358" cy="1847736"/>
          </a:xfrm>
          <a:prstGeom prst="rect">
            <a:avLst/>
          </a:prstGeom>
        </p:spPr>
      </p:pic>
      <p:pic>
        <p:nvPicPr>
          <p:cNvPr id="26" name="Bonifiesta.co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208" y="3578603"/>
            <a:ext cx="1226838" cy="2439140"/>
          </a:xfrm>
          <a:prstGeom prst="rect">
            <a:avLst/>
          </a:prstGeom>
        </p:spPr>
      </p:pic>
      <p:pic>
        <p:nvPicPr>
          <p:cNvPr id="27" name="Bonifiesta.com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9" y="857119"/>
            <a:ext cx="1125548" cy="1556512"/>
          </a:xfrm>
          <a:prstGeom prst="rect">
            <a:avLst/>
          </a:prstGeom>
        </p:spPr>
      </p:pic>
      <p:pic>
        <p:nvPicPr>
          <p:cNvPr id="28" name="Bonifiesta.com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181" y="857698"/>
            <a:ext cx="1308523" cy="1351508"/>
          </a:xfrm>
          <a:prstGeom prst="rect">
            <a:avLst/>
          </a:prstGeom>
        </p:spPr>
      </p:pic>
      <p:sp>
        <p:nvSpPr>
          <p:cNvPr id="19" name="Megaidea.net"/>
          <p:cNvSpPr txBox="1"/>
          <p:nvPr/>
        </p:nvSpPr>
        <p:spPr>
          <a:xfrm>
            <a:off x="-277330" y="5762212"/>
            <a:ext cx="503058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300" b="1" dirty="0" smtClean="0">
                <a:solidFill>
                  <a:srgbClr val="13ADAE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1300" b="1" dirty="0">
              <a:solidFill>
                <a:srgbClr val="13ADAE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89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205</TotalTime>
  <Words>23</Words>
  <Application>Microsoft Office PowerPoint</Application>
  <PresentationFormat>Personalizado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Aardvark-Rob</vt:lpstr>
      <vt:lpstr>Calibri Light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www.bonifiesta.com</dc:title>
  <dc:creator>Bonifiesta.com</dc:creator>
  <cp:keywords>Bluey</cp:keywords>
  <cp:lastModifiedBy>MEGAIDEA</cp:lastModifiedBy>
  <cp:revision>31</cp:revision>
  <dcterms:created xsi:type="dcterms:W3CDTF">2019-11-13T16:45:46Z</dcterms:created>
  <dcterms:modified xsi:type="dcterms:W3CDTF">2023-03-29T02:19:16Z</dcterms:modified>
</cp:coreProperties>
</file>