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1"/>
  </p:sldMasterIdLst>
  <p:sldIdLst>
    <p:sldId id="256" r:id="rId2"/>
  </p:sldIdLst>
  <p:sldSz cx="5040313" cy="7199313"/>
  <p:notesSz cx="6858000" cy="9144000"/>
  <p:embeddedFontLst>
    <p:embeddedFont>
      <p:font typeface="Porky's" panose="00000700000000000000" pitchFamily="2" charset="0"/>
      <p:bold r:id="rId3"/>
    </p:embeddedFont>
    <p:embeddedFont>
      <p:font typeface="Lobster-Bonifiesta.com" panose="02000506000000020003" pitchFamily="50" charset="0"/>
      <p:regular r:id="rId4"/>
    </p:embeddedFont>
    <p:embeddedFont>
      <p:font typeface="Splatch-Rob" panose="03000600000000000000" pitchFamily="66" charset="0"/>
      <p:regular r:id="rId5"/>
    </p:embeddedFont>
    <p:embeddedFont>
      <p:font typeface="Calibri Light" panose="020F0302020204030204" pitchFamily="34" charset="0"/>
      <p:regular r:id="rId6"/>
      <p:italic r:id="rId7"/>
    </p:embeddedFont>
    <p:embeddedFont>
      <p:font typeface="BaaBookHmkBold" panose="00000400000000000000" pitchFamily="2" charset="0"/>
      <p:regular r:id="rId8"/>
    </p:embeddedFont>
    <p:embeddedFont>
      <p:font typeface="Placard-Rob" panose="020B0606030402050204" pitchFamily="34" charset="0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s-PE"/>
    </a:defPPr>
    <a:lvl1pPr marL="0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1pPr>
    <a:lvl2pPr marL="310896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2pPr>
    <a:lvl3pPr marL="621792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3pPr>
    <a:lvl4pPr marL="932688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4pPr>
    <a:lvl5pPr marL="1243584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5pPr>
    <a:lvl6pPr marL="1554480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6pPr>
    <a:lvl7pPr marL="1865376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7pPr>
    <a:lvl8pPr marL="2176272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8pPr>
    <a:lvl9pPr marL="2487168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 userDrawn="1">
          <p15:clr>
            <a:srgbClr val="A4A3A4"/>
          </p15:clr>
        </p15:guide>
        <p15:guide id="2" pos="15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E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2628" y="90"/>
      </p:cViewPr>
      <p:guideLst>
        <p:guide orient="horz" pos="2268"/>
        <p:guide pos="15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024" y="1178222"/>
            <a:ext cx="4284266" cy="2506427"/>
          </a:xfrm>
        </p:spPr>
        <p:txBody>
          <a:bodyPr anchor="b"/>
          <a:lstStyle>
            <a:lvl1pPr algn="ctr"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39" y="3781306"/>
            <a:ext cx="3780235" cy="1738167"/>
          </a:xfrm>
        </p:spPr>
        <p:txBody>
          <a:bodyPr/>
          <a:lstStyle>
            <a:lvl1pPr marL="0" indent="0" algn="ctr">
              <a:buNone/>
              <a:defRPr sz="1323"/>
            </a:lvl1pPr>
            <a:lvl2pPr marL="252009" indent="0" algn="ctr">
              <a:buNone/>
              <a:defRPr sz="1102"/>
            </a:lvl2pPr>
            <a:lvl3pPr marL="504017" indent="0" algn="ctr">
              <a:buNone/>
              <a:defRPr sz="992"/>
            </a:lvl3pPr>
            <a:lvl4pPr marL="756026" indent="0" algn="ctr">
              <a:buNone/>
              <a:defRPr sz="882"/>
            </a:lvl4pPr>
            <a:lvl5pPr marL="1008035" indent="0" algn="ctr">
              <a:buNone/>
              <a:defRPr sz="882"/>
            </a:lvl5pPr>
            <a:lvl6pPr marL="1260043" indent="0" algn="ctr">
              <a:buNone/>
              <a:defRPr sz="882"/>
            </a:lvl6pPr>
            <a:lvl7pPr marL="1512052" indent="0" algn="ctr">
              <a:buNone/>
              <a:defRPr sz="882"/>
            </a:lvl7pPr>
            <a:lvl8pPr marL="1764060" indent="0" algn="ctr">
              <a:buNone/>
              <a:defRPr sz="882"/>
            </a:lvl8pPr>
            <a:lvl9pPr marL="2016069" indent="0" algn="ctr">
              <a:buNone/>
              <a:defRPr sz="882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6496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25923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6975" y="383297"/>
            <a:ext cx="1086817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522" y="383297"/>
            <a:ext cx="3197449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06720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59980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97" y="1794831"/>
            <a:ext cx="4347270" cy="2994714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97" y="4817876"/>
            <a:ext cx="4347270" cy="1574849"/>
          </a:xfrm>
        </p:spPr>
        <p:txBody>
          <a:bodyPr/>
          <a:lstStyle>
            <a:lvl1pPr marL="0" indent="0">
              <a:buNone/>
              <a:defRPr sz="1323">
                <a:solidFill>
                  <a:schemeClr val="tx1"/>
                </a:solidFill>
              </a:defRPr>
            </a:lvl1pPr>
            <a:lvl2pPr marL="252009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2pPr>
            <a:lvl3pPr marL="504017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3pPr>
            <a:lvl4pPr marL="756026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00803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260043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51205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176406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016069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61646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522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658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20093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383299"/>
            <a:ext cx="4347270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79" y="1764832"/>
            <a:ext cx="2132288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79" y="2629749"/>
            <a:ext cx="213228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1658" y="1764832"/>
            <a:ext cx="2142790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1658" y="2629749"/>
            <a:ext cx="2142790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04265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15251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02889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790" y="1036570"/>
            <a:ext cx="2551658" cy="5116178"/>
          </a:xfrm>
        </p:spPr>
        <p:txBody>
          <a:bodyPr/>
          <a:lstStyle>
            <a:lvl1pPr>
              <a:defRPr sz="1764"/>
            </a:lvl1pPr>
            <a:lvl2pPr>
              <a:defRPr sz="1543"/>
            </a:lvl2pPr>
            <a:lvl3pPr>
              <a:defRPr sz="1323"/>
            </a:lvl3pPr>
            <a:lvl4pPr>
              <a:defRPr sz="1102"/>
            </a:lvl4pPr>
            <a:lvl5pPr>
              <a:defRPr sz="1102"/>
            </a:lvl5pPr>
            <a:lvl6pPr>
              <a:defRPr sz="1102"/>
            </a:lvl6pPr>
            <a:lvl7pPr>
              <a:defRPr sz="1102"/>
            </a:lvl7pPr>
            <a:lvl8pPr>
              <a:defRPr sz="1102"/>
            </a:lvl8pPr>
            <a:lvl9pPr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98716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2790" y="1036570"/>
            <a:ext cx="2551658" cy="5116178"/>
          </a:xfrm>
        </p:spPr>
        <p:txBody>
          <a:bodyPr anchor="t"/>
          <a:lstStyle>
            <a:lvl1pPr marL="0" indent="0">
              <a:buNone/>
              <a:defRPr sz="1764"/>
            </a:lvl1pPr>
            <a:lvl2pPr marL="252009" indent="0">
              <a:buNone/>
              <a:defRPr sz="1543"/>
            </a:lvl2pPr>
            <a:lvl3pPr marL="504017" indent="0">
              <a:buNone/>
              <a:defRPr sz="1323"/>
            </a:lvl3pPr>
            <a:lvl4pPr marL="756026" indent="0">
              <a:buNone/>
              <a:defRPr sz="1102"/>
            </a:lvl4pPr>
            <a:lvl5pPr marL="1008035" indent="0">
              <a:buNone/>
              <a:defRPr sz="1102"/>
            </a:lvl5pPr>
            <a:lvl6pPr marL="1260043" indent="0">
              <a:buNone/>
              <a:defRPr sz="1102"/>
            </a:lvl6pPr>
            <a:lvl7pPr marL="1512052" indent="0">
              <a:buNone/>
              <a:defRPr sz="1102"/>
            </a:lvl7pPr>
            <a:lvl8pPr marL="1764060" indent="0">
              <a:buNone/>
              <a:defRPr sz="1102"/>
            </a:lvl8pPr>
            <a:lvl9pPr marL="2016069" indent="0">
              <a:buNone/>
              <a:defRPr sz="1102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93512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522" y="383299"/>
            <a:ext cx="434727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522" y="1916484"/>
            <a:ext cx="434727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522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C93EC-A482-4E28-929A-978BCC2E0202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9604" y="6672698"/>
            <a:ext cx="170110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9721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megaidea.net"/>
          <p:cNvSpPr/>
          <p:nvPr userDrawn="1"/>
        </p:nvSpPr>
        <p:spPr>
          <a:xfrm>
            <a:off x="-2783541" y="764464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780577" y="1353645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771605" y="897473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482419" y="908903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3935" y="4386920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626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504017" rtl="0" eaLnBrk="1" latinLnBrk="0" hangingPunct="1">
        <a:lnSpc>
          <a:spcPct val="90000"/>
        </a:lnSpc>
        <a:spcBef>
          <a:spcPct val="0"/>
        </a:spcBef>
        <a:buNone/>
        <a:defRPr sz="2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004" indent="-126004" algn="l" defTabSz="50401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30022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102" kern="1200">
          <a:solidFill>
            <a:schemeClr val="tx1"/>
          </a:solidFill>
          <a:latin typeface="+mn-lt"/>
          <a:ea typeface="+mn-ea"/>
          <a:cs typeface="+mn-cs"/>
        </a:defRPr>
      </a:lvl3pPr>
      <a:lvl4pPr marL="882030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048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638056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890065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14207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5200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504017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3pPr>
      <a:lvl4pPr marL="756026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008035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260043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512052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76406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01606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1000" r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onifiesta.co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76" y="1501242"/>
            <a:ext cx="4450977" cy="5410546"/>
          </a:xfrm>
          <a:prstGeom prst="rect">
            <a:avLst/>
          </a:prstGeom>
        </p:spPr>
      </p:pic>
      <p:sp>
        <p:nvSpPr>
          <p:cNvPr id="29" name="Bonifiesta.com"/>
          <p:cNvSpPr txBox="1"/>
          <p:nvPr/>
        </p:nvSpPr>
        <p:spPr>
          <a:xfrm>
            <a:off x="826479" y="3509796"/>
            <a:ext cx="345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300" dirty="0" smtClean="0">
                <a:solidFill>
                  <a:schemeClr val="bg1"/>
                </a:solidFill>
                <a:effectLst>
                  <a:glow rad="152400">
                    <a:srgbClr val="FF0000"/>
                  </a:glow>
                </a:effectLst>
                <a:latin typeface="Porky's" panose="00000700000000000000" pitchFamily="2" charset="0"/>
              </a:rPr>
              <a:t>Sábado 30</a:t>
            </a:r>
            <a:endParaRPr lang="es-PE" sz="3300" dirty="0">
              <a:solidFill>
                <a:schemeClr val="bg1"/>
              </a:solidFill>
              <a:effectLst>
                <a:glow rad="152400">
                  <a:srgbClr val="FF0000"/>
                </a:glow>
              </a:effectLst>
              <a:latin typeface="Porky's" panose="00000700000000000000" pitchFamily="2" charset="0"/>
            </a:endParaRPr>
          </a:p>
          <a:p>
            <a:pPr algn="ctr"/>
            <a:r>
              <a:rPr lang="es-PE" sz="3300" dirty="0" smtClean="0">
                <a:solidFill>
                  <a:schemeClr val="bg1"/>
                </a:solidFill>
                <a:effectLst>
                  <a:glow rad="152400">
                    <a:srgbClr val="FF0000"/>
                  </a:glow>
                </a:effectLst>
                <a:latin typeface="Porky's" panose="00000700000000000000" pitchFamily="2" charset="0"/>
              </a:rPr>
              <a:t> de Noviembre</a:t>
            </a:r>
            <a:endParaRPr lang="es-PE" sz="3300" dirty="0">
              <a:solidFill>
                <a:schemeClr val="bg1"/>
              </a:solidFill>
              <a:effectLst>
                <a:glow rad="152400">
                  <a:srgbClr val="FF0000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30" name="Bonifiesta.com"/>
          <p:cNvSpPr txBox="1"/>
          <p:nvPr/>
        </p:nvSpPr>
        <p:spPr>
          <a:xfrm>
            <a:off x="1727999" y="4554136"/>
            <a:ext cx="1907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dirty="0" smtClean="0">
                <a:solidFill>
                  <a:schemeClr val="bg1"/>
                </a:solidFill>
                <a:effectLst/>
                <a:latin typeface="Placard-Rob" panose="020B0606030402050204" pitchFamily="34" charset="0"/>
              </a:rPr>
              <a:t>A las </a:t>
            </a:r>
            <a:r>
              <a:rPr lang="es-PE" sz="2400" dirty="0" smtClean="0">
                <a:solidFill>
                  <a:schemeClr val="bg1"/>
                </a:solidFill>
                <a:latin typeface="Placard-Rob" panose="020B0606030402050204" pitchFamily="34" charset="0"/>
              </a:rPr>
              <a:t>16</a:t>
            </a:r>
            <a:r>
              <a:rPr lang="es-PE" sz="2400" dirty="0" smtClean="0">
                <a:solidFill>
                  <a:schemeClr val="bg1"/>
                </a:solidFill>
                <a:effectLst/>
                <a:latin typeface="Placard-Rob" panose="020B0606030402050204" pitchFamily="34" charset="0"/>
              </a:rPr>
              <a:t>:00 </a:t>
            </a:r>
            <a:r>
              <a:rPr lang="es-PE" sz="2400" dirty="0" err="1" smtClean="0">
                <a:solidFill>
                  <a:schemeClr val="bg1"/>
                </a:solidFill>
                <a:effectLst/>
                <a:latin typeface="Placard-Rob" panose="020B0606030402050204" pitchFamily="34" charset="0"/>
              </a:rPr>
              <a:t>hrs</a:t>
            </a:r>
            <a:r>
              <a:rPr lang="es-PE" sz="2400" dirty="0" smtClean="0">
                <a:solidFill>
                  <a:schemeClr val="bg1"/>
                </a:solidFill>
                <a:effectLst/>
                <a:latin typeface="Placard-Rob" panose="020B0606030402050204" pitchFamily="34" charset="0"/>
              </a:rPr>
              <a:t>.</a:t>
            </a:r>
            <a:endParaRPr lang="es-PE" sz="2400" dirty="0">
              <a:solidFill>
                <a:schemeClr val="bg1"/>
              </a:solidFill>
              <a:effectLst/>
              <a:latin typeface="Placard-Rob" panose="020B0606030402050204" pitchFamily="34" charset="0"/>
            </a:endParaRPr>
          </a:p>
        </p:txBody>
      </p:sp>
      <p:sp>
        <p:nvSpPr>
          <p:cNvPr id="31" name="Bonifiesta.com"/>
          <p:cNvSpPr txBox="1"/>
          <p:nvPr/>
        </p:nvSpPr>
        <p:spPr>
          <a:xfrm>
            <a:off x="1251749" y="5015801"/>
            <a:ext cx="286032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300" dirty="0" smtClean="0">
                <a:ln w="12700">
                  <a:noFill/>
                </a:ln>
                <a:solidFill>
                  <a:srgbClr val="8FE2FF"/>
                </a:solidFill>
                <a:effectLst/>
                <a:latin typeface="Placard-Rob" panose="020B0606030402050204" pitchFamily="34" charset="0"/>
              </a:rPr>
              <a:t>En</a:t>
            </a:r>
            <a:r>
              <a:rPr lang="es-PE" sz="2300" dirty="0" smtClean="0">
                <a:ln w="12700">
                  <a:noFill/>
                </a:ln>
                <a:solidFill>
                  <a:srgbClr val="8FE2FF"/>
                </a:solidFill>
                <a:latin typeface="Placard-Rob" panose="020B0606030402050204" pitchFamily="34" charset="0"/>
              </a:rPr>
              <a:t> </a:t>
            </a:r>
            <a:r>
              <a:rPr lang="es-PE" sz="2300" dirty="0" err="1" smtClean="0">
                <a:ln w="12700">
                  <a:noFill/>
                </a:ln>
                <a:solidFill>
                  <a:srgbClr val="8FE2FF"/>
                </a:solidFill>
                <a:latin typeface="Placard-Rob" panose="020B0606030402050204" pitchFamily="34" charset="0"/>
              </a:rPr>
              <a:t>Asoc</a:t>
            </a:r>
            <a:r>
              <a:rPr lang="es-PE" sz="2300" dirty="0" smtClean="0">
                <a:ln w="12700">
                  <a:noFill/>
                </a:ln>
                <a:solidFill>
                  <a:srgbClr val="8FE2FF"/>
                </a:solidFill>
                <a:latin typeface="Placard-Rob" panose="020B0606030402050204" pitchFamily="34" charset="0"/>
              </a:rPr>
              <a:t>. Los Rosales</a:t>
            </a:r>
          </a:p>
          <a:p>
            <a:pPr algn="ctr"/>
            <a:r>
              <a:rPr lang="es-ES" sz="2300" dirty="0" err="1" smtClean="0">
                <a:ln w="12700">
                  <a:noFill/>
                </a:ln>
                <a:solidFill>
                  <a:srgbClr val="8FE2FF"/>
                </a:solidFill>
                <a:effectLst/>
                <a:latin typeface="Placard-Rob" panose="020B0606030402050204" pitchFamily="34" charset="0"/>
              </a:rPr>
              <a:t>Mz</a:t>
            </a:r>
            <a:r>
              <a:rPr lang="es-ES" sz="2300" dirty="0" smtClean="0">
                <a:ln w="12700">
                  <a:noFill/>
                </a:ln>
                <a:solidFill>
                  <a:srgbClr val="8FE2FF"/>
                </a:solidFill>
                <a:effectLst/>
                <a:latin typeface="Placard-Rob" panose="020B0606030402050204" pitchFamily="34" charset="0"/>
              </a:rPr>
              <a:t>. A </a:t>
            </a:r>
            <a:r>
              <a:rPr lang="es-ES" sz="2300" dirty="0" err="1" smtClean="0">
                <a:ln w="12700">
                  <a:noFill/>
                </a:ln>
                <a:solidFill>
                  <a:srgbClr val="8FE2FF"/>
                </a:solidFill>
                <a:effectLst/>
                <a:latin typeface="Placard-Rob" panose="020B0606030402050204" pitchFamily="34" charset="0"/>
              </a:rPr>
              <a:t>Lte</a:t>
            </a:r>
            <a:r>
              <a:rPr lang="es-ES" sz="2300" dirty="0" smtClean="0">
                <a:ln w="12700">
                  <a:noFill/>
                </a:ln>
                <a:solidFill>
                  <a:srgbClr val="8FE2FF"/>
                </a:solidFill>
                <a:effectLst/>
                <a:latin typeface="Placard-Rob" panose="020B0606030402050204" pitchFamily="34" charset="0"/>
              </a:rPr>
              <a:t>. 17</a:t>
            </a:r>
            <a:endParaRPr lang="es-PE" sz="2300" dirty="0">
              <a:ln w="12700">
                <a:noFill/>
              </a:ln>
              <a:solidFill>
                <a:srgbClr val="8FE2FF"/>
              </a:solidFill>
              <a:effectLst/>
              <a:latin typeface="Placard-Rob" panose="020B0606030402050204" pitchFamily="34" charset="0"/>
            </a:endParaRPr>
          </a:p>
        </p:txBody>
      </p:sp>
      <p:sp>
        <p:nvSpPr>
          <p:cNvPr id="32" name="Bonifiesta.com"/>
          <p:cNvSpPr txBox="1"/>
          <p:nvPr/>
        </p:nvSpPr>
        <p:spPr>
          <a:xfrm>
            <a:off x="749734" y="3111787"/>
            <a:ext cx="371195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300" dirty="0" smtClean="0">
                <a:solidFill>
                  <a:srgbClr val="8FE2FF"/>
                </a:solidFill>
                <a:latin typeface="BaaBookHmkBold" panose="00000400000000000000" pitchFamily="2" charset="0"/>
              </a:rPr>
              <a:t>Te invito a mi Cumpleaños</a:t>
            </a:r>
            <a:endParaRPr lang="es-PE" sz="2300" dirty="0">
              <a:solidFill>
                <a:srgbClr val="8FE2FF"/>
              </a:solidFill>
              <a:effectLst/>
              <a:latin typeface="BaaBookHmkBold" panose="00000400000000000000" pitchFamily="2" charset="0"/>
            </a:endParaRPr>
          </a:p>
        </p:txBody>
      </p:sp>
      <p:pic>
        <p:nvPicPr>
          <p:cNvPr id="11" name="bonifiesta.co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91" y="4278472"/>
            <a:ext cx="1200486" cy="2920841"/>
          </a:xfrm>
          <a:prstGeom prst="rect">
            <a:avLst/>
          </a:prstGeom>
        </p:spPr>
      </p:pic>
      <p:pic>
        <p:nvPicPr>
          <p:cNvPr id="12" name="bonifiesta.com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754" y="5413810"/>
            <a:ext cx="2080280" cy="1841742"/>
          </a:xfrm>
          <a:prstGeom prst="rect">
            <a:avLst/>
          </a:prstGeom>
        </p:spPr>
      </p:pic>
      <p:pic>
        <p:nvPicPr>
          <p:cNvPr id="14" name="bonifiesta.com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7717">
            <a:off x="2429195" y="335964"/>
            <a:ext cx="2577220" cy="1611360"/>
          </a:xfrm>
          <a:prstGeom prst="rect">
            <a:avLst/>
          </a:prstGeom>
        </p:spPr>
      </p:pic>
      <p:pic>
        <p:nvPicPr>
          <p:cNvPr id="15" name="bonifiesta.com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00028">
            <a:off x="-204970" y="299521"/>
            <a:ext cx="3168230" cy="1676121"/>
          </a:xfrm>
          <a:prstGeom prst="rect">
            <a:avLst/>
          </a:prstGeom>
        </p:spPr>
      </p:pic>
      <p:pic>
        <p:nvPicPr>
          <p:cNvPr id="20" name="bonifiesta.com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788" y="954397"/>
            <a:ext cx="2570247" cy="1611005"/>
          </a:xfrm>
          <a:prstGeom prst="rect">
            <a:avLst/>
          </a:prstGeom>
        </p:spPr>
      </p:pic>
      <p:sp>
        <p:nvSpPr>
          <p:cNvPr id="21" name="Bonifiesta.com"/>
          <p:cNvSpPr txBox="1"/>
          <p:nvPr/>
        </p:nvSpPr>
        <p:spPr>
          <a:xfrm>
            <a:off x="1156446" y="1932385"/>
            <a:ext cx="3124433" cy="69713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PE" sz="800" dirty="0">
                <a:solidFill>
                  <a:srgbClr val="FF0000"/>
                </a:solidFill>
                <a:effectLst>
                  <a:glow rad="101600">
                    <a:schemeClr val="bg1"/>
                  </a:glow>
                </a:effectLst>
                <a:latin typeface="Splatch-Rob" panose="03000600000000000000" pitchFamily="66" charset="0"/>
              </a:rPr>
              <a:t>MAXIMILIANO</a:t>
            </a:r>
          </a:p>
        </p:txBody>
      </p:sp>
      <p:sp>
        <p:nvSpPr>
          <p:cNvPr id="22" name="Bonifiesta.com"/>
          <p:cNvSpPr txBox="1"/>
          <p:nvPr/>
        </p:nvSpPr>
        <p:spPr>
          <a:xfrm>
            <a:off x="1474730" y="2657549"/>
            <a:ext cx="23250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 smtClean="0">
                <a:solidFill>
                  <a:schemeClr val="bg1"/>
                </a:solidFill>
                <a:effectLst>
                  <a:glow rad="127000">
                    <a:srgbClr val="FF0000"/>
                  </a:glow>
                </a:effectLst>
                <a:latin typeface="Lobster-Bonifiesta.com" panose="02000506000000020003" pitchFamily="50" charset="0"/>
              </a:rPr>
              <a:t>Cumple 6 Años</a:t>
            </a:r>
            <a:endParaRPr lang="es-PE" sz="2500" dirty="0">
              <a:solidFill>
                <a:schemeClr val="bg1"/>
              </a:solidFill>
              <a:effectLst>
                <a:glow rad="127000">
                  <a:srgbClr val="FF0000"/>
                </a:glow>
              </a:effectLst>
              <a:latin typeface="Lobster-Bonifiesta.com" panose="02000506000000020003" pitchFamily="50" charset="0"/>
            </a:endParaRPr>
          </a:p>
        </p:txBody>
      </p:sp>
      <p:sp>
        <p:nvSpPr>
          <p:cNvPr id="16" name="Megaidea.net"/>
          <p:cNvSpPr txBox="1"/>
          <p:nvPr/>
        </p:nvSpPr>
        <p:spPr>
          <a:xfrm>
            <a:off x="0" y="6806996"/>
            <a:ext cx="503058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300" b="1" dirty="0" smtClean="0">
                <a:solidFill>
                  <a:srgbClr val="13ADAE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1300" b="1" dirty="0">
              <a:solidFill>
                <a:srgbClr val="13ADAE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5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8111E-6 -3.17939E-7 L -3.38111E-6 -0.07217 " pathEditMode="relative" rAng="0" ptsTypes="AA">
                                      <p:cBhvr>
                                        <p:cTn id="4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0"/>
                                    </p:animMotion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21" grpId="0"/>
      <p:bldP spid="22" grpId="0"/>
      <p:bldP spid="22" grpId="1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</TotalTime>
  <Words>31</Words>
  <Application>Microsoft Office PowerPoint</Application>
  <PresentationFormat>Personalizado</PresentationFormat>
  <Paragraphs>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10" baseType="lpstr">
      <vt:lpstr>Porky's</vt:lpstr>
      <vt:lpstr>Lobster-Bonifiesta.com</vt:lpstr>
      <vt:lpstr>Splatch-Rob</vt:lpstr>
      <vt:lpstr>Arial</vt:lpstr>
      <vt:lpstr>Calibri Light</vt:lpstr>
      <vt:lpstr>BaaBookHmkBold</vt:lpstr>
      <vt:lpstr>Placard-Rob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www.bonifiesta.com</dc:title>
  <dc:creator>Bonifiesta.com</dc:creator>
  <cp:keywords>Blaze y los Monster Machines</cp:keywords>
  <cp:lastModifiedBy>MEGAIDEA</cp:lastModifiedBy>
  <cp:revision>21</cp:revision>
  <dcterms:created xsi:type="dcterms:W3CDTF">2020-07-01T17:31:42Z</dcterms:created>
  <dcterms:modified xsi:type="dcterms:W3CDTF">2023-03-29T02:29:05Z</dcterms:modified>
</cp:coreProperties>
</file>