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6" r:id="rId2"/>
  </p:sldIdLst>
  <p:sldSz cx="3600450" cy="5400675"/>
  <p:notesSz cx="6858000" cy="9144000"/>
  <p:embeddedFontLst>
    <p:embeddedFont>
      <p:font typeface="Calibri Light" panose="020F0302020204030204" pitchFamily="34" charset="0"/>
      <p:regular r:id="rId3"/>
      <p:italic r:id="rId4"/>
    </p:embeddedFont>
    <p:embeddedFont>
      <p:font typeface="Aardvark Cafe" panose="00000400000000000000" pitchFamily="2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s-PE"/>
    </a:defPPr>
    <a:lvl1pPr marL="0" algn="l" defTabSz="490903" rtl="0" eaLnBrk="1" latinLnBrk="0" hangingPunct="1">
      <a:defRPr sz="966" kern="1200">
        <a:solidFill>
          <a:schemeClr val="tx1"/>
        </a:solidFill>
        <a:latin typeface="+mn-lt"/>
        <a:ea typeface="+mn-ea"/>
        <a:cs typeface="+mn-cs"/>
      </a:defRPr>
    </a:lvl1pPr>
    <a:lvl2pPr marL="245452" algn="l" defTabSz="490903" rtl="0" eaLnBrk="1" latinLnBrk="0" hangingPunct="1">
      <a:defRPr sz="966" kern="1200">
        <a:solidFill>
          <a:schemeClr val="tx1"/>
        </a:solidFill>
        <a:latin typeface="+mn-lt"/>
        <a:ea typeface="+mn-ea"/>
        <a:cs typeface="+mn-cs"/>
      </a:defRPr>
    </a:lvl2pPr>
    <a:lvl3pPr marL="490903" algn="l" defTabSz="490903" rtl="0" eaLnBrk="1" latinLnBrk="0" hangingPunct="1">
      <a:defRPr sz="966" kern="1200">
        <a:solidFill>
          <a:schemeClr val="tx1"/>
        </a:solidFill>
        <a:latin typeface="+mn-lt"/>
        <a:ea typeface="+mn-ea"/>
        <a:cs typeface="+mn-cs"/>
      </a:defRPr>
    </a:lvl3pPr>
    <a:lvl4pPr marL="736355" algn="l" defTabSz="490903" rtl="0" eaLnBrk="1" latinLnBrk="0" hangingPunct="1">
      <a:defRPr sz="966" kern="1200">
        <a:solidFill>
          <a:schemeClr val="tx1"/>
        </a:solidFill>
        <a:latin typeface="+mn-lt"/>
        <a:ea typeface="+mn-ea"/>
        <a:cs typeface="+mn-cs"/>
      </a:defRPr>
    </a:lvl4pPr>
    <a:lvl5pPr marL="981807" algn="l" defTabSz="490903" rtl="0" eaLnBrk="1" latinLnBrk="0" hangingPunct="1">
      <a:defRPr sz="966" kern="1200">
        <a:solidFill>
          <a:schemeClr val="tx1"/>
        </a:solidFill>
        <a:latin typeface="+mn-lt"/>
        <a:ea typeface="+mn-ea"/>
        <a:cs typeface="+mn-cs"/>
      </a:defRPr>
    </a:lvl5pPr>
    <a:lvl6pPr marL="1227258" algn="l" defTabSz="490903" rtl="0" eaLnBrk="1" latinLnBrk="0" hangingPunct="1">
      <a:defRPr sz="966" kern="1200">
        <a:solidFill>
          <a:schemeClr val="tx1"/>
        </a:solidFill>
        <a:latin typeface="+mn-lt"/>
        <a:ea typeface="+mn-ea"/>
        <a:cs typeface="+mn-cs"/>
      </a:defRPr>
    </a:lvl6pPr>
    <a:lvl7pPr marL="1472710" algn="l" defTabSz="490903" rtl="0" eaLnBrk="1" latinLnBrk="0" hangingPunct="1">
      <a:defRPr sz="966" kern="1200">
        <a:solidFill>
          <a:schemeClr val="tx1"/>
        </a:solidFill>
        <a:latin typeface="+mn-lt"/>
        <a:ea typeface="+mn-ea"/>
        <a:cs typeface="+mn-cs"/>
      </a:defRPr>
    </a:lvl7pPr>
    <a:lvl8pPr marL="1718162" algn="l" defTabSz="490903" rtl="0" eaLnBrk="1" latinLnBrk="0" hangingPunct="1">
      <a:defRPr sz="966" kern="1200">
        <a:solidFill>
          <a:schemeClr val="tx1"/>
        </a:solidFill>
        <a:latin typeface="+mn-lt"/>
        <a:ea typeface="+mn-ea"/>
        <a:cs typeface="+mn-cs"/>
      </a:defRPr>
    </a:lvl8pPr>
    <a:lvl9pPr marL="1963613" algn="l" defTabSz="490903" rtl="0" eaLnBrk="1" latinLnBrk="0" hangingPunct="1">
      <a:defRPr sz="96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>
        <p:scale>
          <a:sx n="75" d="100"/>
          <a:sy n="75" d="100"/>
        </p:scale>
        <p:origin x="330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034" y="883861"/>
            <a:ext cx="3060383" cy="1880235"/>
          </a:xfrm>
        </p:spPr>
        <p:txBody>
          <a:bodyPr anchor="b"/>
          <a:lstStyle>
            <a:lvl1pPr algn="ctr">
              <a:defRPr sz="2363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56" y="2836605"/>
            <a:ext cx="2700338" cy="1303913"/>
          </a:xfrm>
        </p:spPr>
        <p:txBody>
          <a:bodyPr/>
          <a:lstStyle>
            <a:lvl1pPr marL="0" indent="0" algn="ctr">
              <a:buNone/>
              <a:defRPr sz="945"/>
            </a:lvl1pPr>
            <a:lvl2pPr marL="180045" indent="0" algn="ctr">
              <a:buNone/>
              <a:defRPr sz="788"/>
            </a:lvl2pPr>
            <a:lvl3pPr marL="360091" indent="0" algn="ctr">
              <a:buNone/>
              <a:defRPr sz="709"/>
            </a:lvl3pPr>
            <a:lvl4pPr marL="540136" indent="0" algn="ctr">
              <a:buNone/>
              <a:defRPr sz="630"/>
            </a:lvl4pPr>
            <a:lvl5pPr marL="720181" indent="0" algn="ctr">
              <a:buNone/>
              <a:defRPr sz="630"/>
            </a:lvl5pPr>
            <a:lvl6pPr marL="900227" indent="0" algn="ctr">
              <a:buNone/>
              <a:defRPr sz="630"/>
            </a:lvl6pPr>
            <a:lvl7pPr marL="1080272" indent="0" algn="ctr">
              <a:buNone/>
              <a:defRPr sz="630"/>
            </a:lvl7pPr>
            <a:lvl8pPr marL="1260318" indent="0" algn="ctr">
              <a:buNone/>
              <a:defRPr sz="630"/>
            </a:lvl8pPr>
            <a:lvl9pPr marL="1440363" indent="0" algn="ctr">
              <a:buNone/>
              <a:defRPr sz="63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4104-D817-4461-8B66-BEF1906255E8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54B-8D8D-455F-B99C-52A7D45877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0163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4104-D817-4461-8B66-BEF1906255E8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54B-8D8D-455F-B99C-52A7D45877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2183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576572" y="287536"/>
            <a:ext cx="776347" cy="457682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7531" y="287536"/>
            <a:ext cx="2284035" cy="457682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4104-D817-4461-8B66-BEF1906255E8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54B-8D8D-455F-B99C-52A7D45877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34543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4104-D817-4461-8B66-BEF1906255E8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54B-8D8D-455F-B99C-52A7D45877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82520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56" y="1346420"/>
            <a:ext cx="3105388" cy="2246530"/>
          </a:xfrm>
        </p:spPr>
        <p:txBody>
          <a:bodyPr anchor="b"/>
          <a:lstStyle>
            <a:lvl1pPr>
              <a:defRPr sz="2363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656" y="3614203"/>
            <a:ext cx="3105388" cy="1181397"/>
          </a:xfrm>
        </p:spPr>
        <p:txBody>
          <a:bodyPr/>
          <a:lstStyle>
            <a:lvl1pPr marL="0" indent="0">
              <a:buNone/>
              <a:defRPr sz="945">
                <a:solidFill>
                  <a:schemeClr val="tx1"/>
                </a:solidFill>
              </a:defRPr>
            </a:lvl1pPr>
            <a:lvl2pPr marL="18004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2pPr>
            <a:lvl3pPr marL="360091" indent="0">
              <a:buNone/>
              <a:defRPr sz="709">
                <a:solidFill>
                  <a:schemeClr val="tx1">
                    <a:tint val="75000"/>
                  </a:schemeClr>
                </a:solidFill>
              </a:defRPr>
            </a:lvl3pPr>
            <a:lvl4pPr marL="540136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4pPr>
            <a:lvl5pPr marL="720181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5pPr>
            <a:lvl6pPr marL="900227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6pPr>
            <a:lvl7pPr marL="1080272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7pPr>
            <a:lvl8pPr marL="1260318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8pPr>
            <a:lvl9pPr marL="1440363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4104-D817-4461-8B66-BEF1906255E8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54B-8D8D-455F-B99C-52A7D45877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0696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7531" y="1437680"/>
            <a:ext cx="1530191" cy="34266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2728" y="1437680"/>
            <a:ext cx="1530191" cy="34266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4104-D817-4461-8B66-BEF1906255E8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54B-8D8D-455F-B99C-52A7D45877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84710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000" y="287537"/>
            <a:ext cx="3105388" cy="104388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8000" y="1323916"/>
            <a:ext cx="1523159" cy="648831"/>
          </a:xfrm>
        </p:spPr>
        <p:txBody>
          <a:bodyPr anchor="b"/>
          <a:lstStyle>
            <a:lvl1pPr marL="0" indent="0">
              <a:buNone/>
              <a:defRPr sz="945" b="1"/>
            </a:lvl1pPr>
            <a:lvl2pPr marL="180045" indent="0">
              <a:buNone/>
              <a:defRPr sz="788" b="1"/>
            </a:lvl2pPr>
            <a:lvl3pPr marL="360091" indent="0">
              <a:buNone/>
              <a:defRPr sz="709" b="1"/>
            </a:lvl3pPr>
            <a:lvl4pPr marL="540136" indent="0">
              <a:buNone/>
              <a:defRPr sz="630" b="1"/>
            </a:lvl4pPr>
            <a:lvl5pPr marL="720181" indent="0">
              <a:buNone/>
              <a:defRPr sz="630" b="1"/>
            </a:lvl5pPr>
            <a:lvl6pPr marL="900227" indent="0">
              <a:buNone/>
              <a:defRPr sz="630" b="1"/>
            </a:lvl6pPr>
            <a:lvl7pPr marL="1080272" indent="0">
              <a:buNone/>
              <a:defRPr sz="630" b="1"/>
            </a:lvl7pPr>
            <a:lvl8pPr marL="1260318" indent="0">
              <a:buNone/>
              <a:defRPr sz="630" b="1"/>
            </a:lvl8pPr>
            <a:lvl9pPr marL="1440363" indent="0">
              <a:buNone/>
              <a:defRPr sz="63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8000" y="1972747"/>
            <a:ext cx="1523159" cy="2901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22728" y="1323916"/>
            <a:ext cx="1530660" cy="648831"/>
          </a:xfrm>
        </p:spPr>
        <p:txBody>
          <a:bodyPr anchor="b"/>
          <a:lstStyle>
            <a:lvl1pPr marL="0" indent="0">
              <a:buNone/>
              <a:defRPr sz="945" b="1"/>
            </a:lvl1pPr>
            <a:lvl2pPr marL="180045" indent="0">
              <a:buNone/>
              <a:defRPr sz="788" b="1"/>
            </a:lvl2pPr>
            <a:lvl3pPr marL="360091" indent="0">
              <a:buNone/>
              <a:defRPr sz="709" b="1"/>
            </a:lvl3pPr>
            <a:lvl4pPr marL="540136" indent="0">
              <a:buNone/>
              <a:defRPr sz="630" b="1"/>
            </a:lvl4pPr>
            <a:lvl5pPr marL="720181" indent="0">
              <a:buNone/>
              <a:defRPr sz="630" b="1"/>
            </a:lvl5pPr>
            <a:lvl6pPr marL="900227" indent="0">
              <a:buNone/>
              <a:defRPr sz="630" b="1"/>
            </a:lvl6pPr>
            <a:lvl7pPr marL="1080272" indent="0">
              <a:buNone/>
              <a:defRPr sz="630" b="1"/>
            </a:lvl7pPr>
            <a:lvl8pPr marL="1260318" indent="0">
              <a:buNone/>
              <a:defRPr sz="630" b="1"/>
            </a:lvl8pPr>
            <a:lvl9pPr marL="1440363" indent="0">
              <a:buNone/>
              <a:defRPr sz="63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22728" y="1972747"/>
            <a:ext cx="1530660" cy="2901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4104-D817-4461-8B66-BEF1906255E8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54B-8D8D-455F-B99C-52A7D45877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44529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4104-D817-4461-8B66-BEF1906255E8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54B-8D8D-455F-B99C-52A7D45877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23636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4104-D817-4461-8B66-BEF1906255E8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54B-8D8D-455F-B99C-52A7D45877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17312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000" y="360045"/>
            <a:ext cx="1161239" cy="1260158"/>
          </a:xfrm>
        </p:spPr>
        <p:txBody>
          <a:bodyPr anchor="b"/>
          <a:lstStyle>
            <a:lvl1pPr>
              <a:defRPr sz="12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0660" y="777598"/>
            <a:ext cx="1822728" cy="3837980"/>
          </a:xfrm>
        </p:spPr>
        <p:txBody>
          <a:bodyPr/>
          <a:lstStyle>
            <a:lvl1pPr>
              <a:defRPr sz="1260"/>
            </a:lvl1pPr>
            <a:lvl2pPr>
              <a:defRPr sz="1103"/>
            </a:lvl2pPr>
            <a:lvl3pPr>
              <a:defRPr sz="945"/>
            </a:lvl3pPr>
            <a:lvl4pPr>
              <a:defRPr sz="788"/>
            </a:lvl4pPr>
            <a:lvl5pPr>
              <a:defRPr sz="788"/>
            </a:lvl5pPr>
            <a:lvl6pPr>
              <a:defRPr sz="788"/>
            </a:lvl6pPr>
            <a:lvl7pPr>
              <a:defRPr sz="788"/>
            </a:lvl7pPr>
            <a:lvl8pPr>
              <a:defRPr sz="788"/>
            </a:lvl8pPr>
            <a:lvl9pPr>
              <a:defRPr sz="78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8000" y="1620202"/>
            <a:ext cx="1161239" cy="3001626"/>
          </a:xfrm>
        </p:spPr>
        <p:txBody>
          <a:bodyPr/>
          <a:lstStyle>
            <a:lvl1pPr marL="0" indent="0">
              <a:buNone/>
              <a:defRPr sz="630"/>
            </a:lvl1pPr>
            <a:lvl2pPr marL="180045" indent="0">
              <a:buNone/>
              <a:defRPr sz="551"/>
            </a:lvl2pPr>
            <a:lvl3pPr marL="360091" indent="0">
              <a:buNone/>
              <a:defRPr sz="473"/>
            </a:lvl3pPr>
            <a:lvl4pPr marL="540136" indent="0">
              <a:buNone/>
              <a:defRPr sz="394"/>
            </a:lvl4pPr>
            <a:lvl5pPr marL="720181" indent="0">
              <a:buNone/>
              <a:defRPr sz="394"/>
            </a:lvl5pPr>
            <a:lvl6pPr marL="900227" indent="0">
              <a:buNone/>
              <a:defRPr sz="394"/>
            </a:lvl6pPr>
            <a:lvl7pPr marL="1080272" indent="0">
              <a:buNone/>
              <a:defRPr sz="394"/>
            </a:lvl7pPr>
            <a:lvl8pPr marL="1260318" indent="0">
              <a:buNone/>
              <a:defRPr sz="394"/>
            </a:lvl8pPr>
            <a:lvl9pPr marL="1440363" indent="0">
              <a:buNone/>
              <a:defRPr sz="39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4104-D817-4461-8B66-BEF1906255E8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54B-8D8D-455F-B99C-52A7D45877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97384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000" y="360045"/>
            <a:ext cx="1161239" cy="1260158"/>
          </a:xfrm>
        </p:spPr>
        <p:txBody>
          <a:bodyPr anchor="b"/>
          <a:lstStyle>
            <a:lvl1pPr>
              <a:defRPr sz="12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30660" y="777598"/>
            <a:ext cx="1822728" cy="3837980"/>
          </a:xfrm>
        </p:spPr>
        <p:txBody>
          <a:bodyPr anchor="t"/>
          <a:lstStyle>
            <a:lvl1pPr marL="0" indent="0">
              <a:buNone/>
              <a:defRPr sz="1260"/>
            </a:lvl1pPr>
            <a:lvl2pPr marL="180045" indent="0">
              <a:buNone/>
              <a:defRPr sz="1103"/>
            </a:lvl2pPr>
            <a:lvl3pPr marL="360091" indent="0">
              <a:buNone/>
              <a:defRPr sz="945"/>
            </a:lvl3pPr>
            <a:lvl4pPr marL="540136" indent="0">
              <a:buNone/>
              <a:defRPr sz="788"/>
            </a:lvl4pPr>
            <a:lvl5pPr marL="720181" indent="0">
              <a:buNone/>
              <a:defRPr sz="788"/>
            </a:lvl5pPr>
            <a:lvl6pPr marL="900227" indent="0">
              <a:buNone/>
              <a:defRPr sz="788"/>
            </a:lvl6pPr>
            <a:lvl7pPr marL="1080272" indent="0">
              <a:buNone/>
              <a:defRPr sz="788"/>
            </a:lvl7pPr>
            <a:lvl8pPr marL="1260318" indent="0">
              <a:buNone/>
              <a:defRPr sz="788"/>
            </a:lvl8pPr>
            <a:lvl9pPr marL="1440363" indent="0">
              <a:buNone/>
              <a:defRPr sz="788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8000" y="1620202"/>
            <a:ext cx="1161239" cy="3001626"/>
          </a:xfrm>
        </p:spPr>
        <p:txBody>
          <a:bodyPr/>
          <a:lstStyle>
            <a:lvl1pPr marL="0" indent="0">
              <a:buNone/>
              <a:defRPr sz="630"/>
            </a:lvl1pPr>
            <a:lvl2pPr marL="180045" indent="0">
              <a:buNone/>
              <a:defRPr sz="551"/>
            </a:lvl2pPr>
            <a:lvl3pPr marL="360091" indent="0">
              <a:buNone/>
              <a:defRPr sz="473"/>
            </a:lvl3pPr>
            <a:lvl4pPr marL="540136" indent="0">
              <a:buNone/>
              <a:defRPr sz="394"/>
            </a:lvl4pPr>
            <a:lvl5pPr marL="720181" indent="0">
              <a:buNone/>
              <a:defRPr sz="394"/>
            </a:lvl5pPr>
            <a:lvl6pPr marL="900227" indent="0">
              <a:buNone/>
              <a:defRPr sz="394"/>
            </a:lvl6pPr>
            <a:lvl7pPr marL="1080272" indent="0">
              <a:buNone/>
              <a:defRPr sz="394"/>
            </a:lvl7pPr>
            <a:lvl8pPr marL="1260318" indent="0">
              <a:buNone/>
              <a:defRPr sz="394"/>
            </a:lvl8pPr>
            <a:lvl9pPr marL="1440363" indent="0">
              <a:buNone/>
              <a:defRPr sz="39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4104-D817-4461-8B66-BEF1906255E8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54B-8D8D-455F-B99C-52A7D45877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63470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531" y="287537"/>
            <a:ext cx="3105388" cy="104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531" y="1437680"/>
            <a:ext cx="3105388" cy="342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7531" y="5005627"/>
            <a:ext cx="810101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54104-D817-4461-8B66-BEF1906255E8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649" y="5005627"/>
            <a:ext cx="1215152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42818" y="5005627"/>
            <a:ext cx="810101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B054B-8D8D-455F-B99C-52A7D45877C3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megaidea.net"/>
          <p:cNvSpPr/>
          <p:nvPr userDrawn="1"/>
        </p:nvSpPr>
        <p:spPr>
          <a:xfrm>
            <a:off x="-2706765" y="140858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703801" y="730039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694829" y="273867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405643" y="285297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7159" y="3763314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77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60091" rtl="0" eaLnBrk="1" latinLnBrk="0" hangingPunct="1">
        <a:lnSpc>
          <a:spcPct val="90000"/>
        </a:lnSpc>
        <a:spcBef>
          <a:spcPct val="0"/>
        </a:spcBef>
        <a:buNone/>
        <a:defRPr sz="17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0023" indent="-90023" algn="l" defTabSz="360091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103" kern="1200">
          <a:solidFill>
            <a:schemeClr val="tx1"/>
          </a:solidFill>
          <a:latin typeface="+mn-lt"/>
          <a:ea typeface="+mn-ea"/>
          <a:cs typeface="+mn-cs"/>
        </a:defRPr>
      </a:lvl1pPr>
      <a:lvl2pPr marL="270068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2pPr>
      <a:lvl3pPr marL="450113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+mn-lt"/>
          <a:ea typeface="+mn-ea"/>
          <a:cs typeface="+mn-cs"/>
        </a:defRPr>
      </a:lvl3pPr>
      <a:lvl4pPr marL="630159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4pPr>
      <a:lvl5pPr marL="810204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5pPr>
      <a:lvl6pPr marL="990249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6pPr>
      <a:lvl7pPr marL="1170295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7pPr>
      <a:lvl8pPr marL="1350340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8pPr>
      <a:lvl9pPr marL="1530386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1pPr>
      <a:lvl2pPr marL="180045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2pPr>
      <a:lvl3pPr marL="360091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3pPr>
      <a:lvl4pPr marL="540136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4pPr>
      <a:lvl5pPr marL="720181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5pPr>
      <a:lvl6pPr marL="900227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6pPr>
      <a:lvl7pPr marL="1080272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7pPr>
      <a:lvl8pPr marL="1260318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8pPr>
      <a:lvl9pPr marL="1440363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499" y="4385509"/>
            <a:ext cx="1045091" cy="73267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2" y="4443095"/>
            <a:ext cx="1124712" cy="84610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34282" y="2361393"/>
            <a:ext cx="3029618" cy="9387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PE" sz="5500" b="1" dirty="0" err="1">
                <a:ln/>
                <a:solidFill>
                  <a:schemeClr val="accent4"/>
                </a:solidFill>
                <a:effectLst>
                  <a:glow rad="101600">
                    <a:schemeClr val="tx1"/>
                  </a:glow>
                </a:effectLst>
                <a:latin typeface="Aardvark Cafe" panose="00000400000000000000" pitchFamily="2" charset="0"/>
              </a:rPr>
              <a:t>Andres</a:t>
            </a:r>
            <a:endParaRPr lang="es-PE" sz="5500" b="1" dirty="0">
              <a:ln/>
              <a:solidFill>
                <a:schemeClr val="accent4"/>
              </a:solidFill>
              <a:effectLst>
                <a:glow rad="101600">
                  <a:schemeClr val="tx1"/>
                </a:glow>
              </a:effectLst>
              <a:latin typeface="Aardvark Cafe" panose="00000400000000000000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20192" y="3197767"/>
            <a:ext cx="2677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Aardvark Cafe" panose="00000400000000000000" pitchFamily="2" charset="0"/>
              </a:rPr>
              <a:t>Cumple 5 Años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332892" y="3615897"/>
            <a:ext cx="31436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>
                <a:solidFill>
                  <a:schemeClr val="bg1"/>
                </a:solidFill>
                <a:latin typeface="Aardvark Cafe" panose="00000400000000000000" pitchFamily="2" charset="0"/>
              </a:rPr>
              <a:t>Sábado 15 de Junio</a:t>
            </a:r>
          </a:p>
          <a:p>
            <a:r>
              <a:rPr lang="es-PE" sz="1400" dirty="0">
                <a:solidFill>
                  <a:schemeClr val="bg1"/>
                </a:solidFill>
                <a:latin typeface="Aardvark Cafe" panose="00000400000000000000" pitchFamily="2" charset="0"/>
              </a:rPr>
              <a:t>Hora: 4:00 pm.</a:t>
            </a:r>
          </a:p>
          <a:p>
            <a:r>
              <a:rPr lang="es-PE" sz="1400" dirty="0">
                <a:solidFill>
                  <a:schemeClr val="bg1"/>
                </a:solidFill>
                <a:latin typeface="Aardvark Cafe" panose="00000400000000000000" pitchFamily="2" charset="0"/>
              </a:rPr>
              <a:t>Lugar: Calle Luis </a:t>
            </a:r>
            <a:r>
              <a:rPr lang="es-PE" sz="1400" dirty="0" err="1">
                <a:solidFill>
                  <a:schemeClr val="bg1"/>
                </a:solidFill>
                <a:latin typeface="Aardvark Cafe" panose="00000400000000000000" pitchFamily="2" charset="0"/>
              </a:rPr>
              <a:t>Valcarcel</a:t>
            </a:r>
            <a:r>
              <a:rPr lang="es-PE" sz="1400" dirty="0">
                <a:solidFill>
                  <a:schemeClr val="bg1"/>
                </a:solidFill>
                <a:latin typeface="Aardvark Cafe" panose="00000400000000000000" pitchFamily="2" charset="0"/>
              </a:rPr>
              <a:t> 11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310316" y="4636056"/>
            <a:ext cx="101822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500" dirty="0">
                <a:solidFill>
                  <a:schemeClr val="bg1"/>
                </a:solidFill>
                <a:latin typeface="Aardvark Cafe" panose="00000400000000000000" pitchFamily="2" charset="0"/>
              </a:rPr>
              <a:t>No Faltes..!!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2186312" y="5114613"/>
            <a:ext cx="14510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0995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</TotalTime>
  <Words>23</Words>
  <Application>Microsoft Office PowerPoint</Application>
  <PresentationFormat>Personalizado</PresentationFormat>
  <Paragraphs>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 Light</vt:lpstr>
      <vt:lpstr>Aardvark Cafe</vt:lpstr>
      <vt:lpstr>Calibri</vt:lpstr>
      <vt:lpstr>Tema de Office</vt:lpstr>
      <vt:lpstr>Presentación de PowerPoint</vt:lpstr>
    </vt:vector>
  </TitlesOfParts>
  <Company>Luffi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lastModifiedBy>MEGAIDEA</cp:lastModifiedBy>
  <cp:revision>4</cp:revision>
  <dcterms:created xsi:type="dcterms:W3CDTF">2019-01-24T10:49:05Z</dcterms:created>
  <dcterms:modified xsi:type="dcterms:W3CDTF">2023-03-31T16:44:21Z</dcterms:modified>
</cp:coreProperties>
</file>