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400675" cy="3600450"/>
  <p:notesSz cx="9144000" cy="6858000"/>
  <p:embeddedFontLst>
    <p:embeddedFont>
      <p:font typeface="Fontdinerdotcom Luvable" panose="00000400000000000000" pitchFamily="2" charset="0"/>
      <p:regular r:id="rId3"/>
    </p:embeddedFont>
    <p:embeddedFont>
      <p:font typeface="Lobster 1.3" panose="02000506000000020003" pitchFamily="50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BaaBookHmkBold" panose="00000400000000000000" pitchFamily="2" charset="0"/>
      <p:regular r:id="rId7"/>
    </p:embeddedFont>
    <p:embeddedFont>
      <p:font typeface="Arial Black" panose="020B0A04020102020204" pitchFamily="34" charset="0"/>
      <p:regular r:id="rId8"/>
      <p:bold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122"/>
    <a:srgbClr val="940E0A"/>
    <a:srgbClr val="252336"/>
    <a:srgbClr val="1D680D"/>
    <a:srgbClr val="18498C"/>
    <a:srgbClr val="0734E6"/>
    <a:srgbClr val="6E4E65"/>
    <a:srgbClr val="CF1322"/>
    <a:srgbClr val="F2A721"/>
    <a:srgbClr val="DE3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3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1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0" y="191692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9" y="191692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70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8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4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2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5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5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2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4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5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51785" y="-467604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48821" y="12157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39849" y="-33459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50663" y="-32316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179" y="315485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99452" y="542331"/>
            <a:ext cx="1339381" cy="1379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Te</a:t>
            </a:r>
            <a:r>
              <a:rPr lang="en-US" sz="1200" dirty="0" smtClean="0">
                <a:solidFill>
                  <a:srgbClr val="18498C"/>
                </a:solidFill>
                <a:latin typeface="Lobster 1.3" panose="02000506000000020003" pitchFamily="50" charset="0"/>
              </a:rPr>
              <a:t> </a:t>
            </a:r>
            <a:r>
              <a:rPr lang="en-US" sz="12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invito</a:t>
            </a:r>
            <a:r>
              <a:rPr lang="en-US" sz="1200" dirty="0" smtClean="0">
                <a:solidFill>
                  <a:srgbClr val="18498C"/>
                </a:solidFill>
                <a:latin typeface="Lobster 1.3" panose="02000506000000020003" pitchFamily="50" charset="0"/>
              </a:rPr>
              <a:t> a mi Fiesta</a:t>
            </a:r>
            <a:endParaRPr lang="en-US" sz="1200" dirty="0">
              <a:solidFill>
                <a:srgbClr val="18498C"/>
              </a:solidFill>
              <a:latin typeface="Lobster 1.3" panose="02000506000000020003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34490" y="727972"/>
            <a:ext cx="2043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rgbClr val="DE3240"/>
                </a:solidFill>
                <a:latin typeface="Fontdinerdotcom Luvable" panose="00000400000000000000" pitchFamily="2" charset="0"/>
              </a:rPr>
              <a:t>MARYORI</a:t>
            </a:r>
            <a:endParaRPr lang="en-US" sz="3300" dirty="0">
              <a:solidFill>
                <a:srgbClr val="DE3240"/>
              </a:solidFill>
              <a:latin typeface="Fontdinerdotcom Luvable" panose="000004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70800" y="1240329"/>
            <a:ext cx="15601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Cumple</a:t>
            </a:r>
            <a:r>
              <a:rPr lang="en-US" sz="1700" dirty="0" smtClean="0">
                <a:solidFill>
                  <a:srgbClr val="18498C"/>
                </a:solidFill>
                <a:latin typeface="Lobster 1.3" panose="02000506000000020003" pitchFamily="50" charset="0"/>
              </a:rPr>
              <a:t> 4 </a:t>
            </a:r>
            <a:r>
              <a:rPr lang="en-US" sz="17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Añitos</a:t>
            </a:r>
            <a:endParaRPr lang="en-US" sz="1700" dirty="0">
              <a:solidFill>
                <a:srgbClr val="18498C"/>
              </a:solidFill>
              <a:latin typeface="Lobster 1.3" panose="02000506000000020003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34007" y="1594272"/>
            <a:ext cx="1860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F2A721"/>
                </a:solidFill>
                <a:latin typeface="BaaBookHmkBold" panose="00000400000000000000" pitchFamily="2" charset="0"/>
              </a:rPr>
              <a:t>Sábado</a:t>
            </a:r>
            <a:r>
              <a:rPr lang="en-US" sz="1500" dirty="0" smtClean="0">
                <a:solidFill>
                  <a:srgbClr val="F2A721"/>
                </a:solidFill>
                <a:latin typeface="BaaBookHmkBold" panose="00000400000000000000" pitchFamily="2" charset="0"/>
              </a:rPr>
              <a:t> 15 de </a:t>
            </a:r>
            <a:r>
              <a:rPr lang="en-US" sz="1500" dirty="0" err="1" smtClean="0">
                <a:solidFill>
                  <a:srgbClr val="F2A721"/>
                </a:solidFill>
                <a:latin typeface="BaaBookHmkBold" panose="00000400000000000000" pitchFamily="2" charset="0"/>
              </a:rPr>
              <a:t>Junio</a:t>
            </a:r>
            <a:endParaRPr lang="en-US" sz="1500" dirty="0">
              <a:solidFill>
                <a:srgbClr val="F2A721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75090" y="1884224"/>
            <a:ext cx="1790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A </a:t>
            </a:r>
            <a:r>
              <a:rPr lang="en-US" sz="1100" dirty="0" err="1" smtClean="0">
                <a:solidFill>
                  <a:srgbClr val="18498C"/>
                </a:solidFill>
                <a:latin typeface="BaaBookHmkBold" panose="00000400000000000000" pitchFamily="2" charset="0"/>
              </a:rPr>
              <a:t>las</a:t>
            </a:r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 3:00 pm.</a:t>
            </a:r>
            <a:endParaRPr lang="en-US" sz="1100" dirty="0">
              <a:solidFill>
                <a:srgbClr val="18498C"/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70800" y="2096727"/>
            <a:ext cx="15995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CF1322"/>
                </a:solidFill>
                <a:latin typeface="BaaBookHmkBold" panose="00000400000000000000" pitchFamily="2" charset="0"/>
              </a:rPr>
              <a:t>EN LA </a:t>
            </a:r>
            <a:r>
              <a:rPr lang="en-US" sz="1100" dirty="0">
                <a:solidFill>
                  <a:srgbClr val="CF1322"/>
                </a:solidFill>
                <a:latin typeface="BaaBookHmkBold" panose="00000400000000000000" pitchFamily="2" charset="0"/>
              </a:rPr>
              <a:t>TERRAZA </a:t>
            </a:r>
            <a:r>
              <a:rPr lang="en-US" sz="1100" dirty="0" err="1" smtClean="0">
                <a:solidFill>
                  <a:srgbClr val="CF1322"/>
                </a:solidFill>
                <a:latin typeface="BaaBookHmkBold" panose="00000400000000000000" pitchFamily="2" charset="0"/>
              </a:rPr>
              <a:t>Calle</a:t>
            </a:r>
            <a:r>
              <a:rPr lang="en-US" sz="1100" dirty="0" smtClean="0">
                <a:solidFill>
                  <a:srgbClr val="CF1322"/>
                </a:solidFill>
                <a:latin typeface="BaaBookHmkBold" panose="00000400000000000000" pitchFamily="2" charset="0"/>
              </a:rPr>
              <a:t> </a:t>
            </a:r>
            <a:r>
              <a:rPr lang="en-US" sz="1100" dirty="0">
                <a:solidFill>
                  <a:srgbClr val="CF1322"/>
                </a:solidFill>
                <a:latin typeface="BaaBookHmkBold" panose="00000400000000000000" pitchFamily="2" charset="0"/>
              </a:rPr>
              <a:t>Vicente Guerrero, </a:t>
            </a:r>
            <a:r>
              <a:rPr lang="en-US" sz="1100" dirty="0" smtClean="0">
                <a:solidFill>
                  <a:srgbClr val="CF1322"/>
                </a:solidFill>
                <a:latin typeface="BaaBookHmkBold" panose="00000400000000000000" pitchFamily="2" charset="0"/>
              </a:rPr>
              <a:t>Col</a:t>
            </a:r>
            <a:r>
              <a:rPr lang="en-US" sz="1100" dirty="0">
                <a:solidFill>
                  <a:srgbClr val="CF1322"/>
                </a:solidFill>
                <a:latin typeface="BaaBookHmkBold" panose="00000400000000000000" pitchFamily="2" charset="0"/>
              </a:rPr>
              <a:t>. Miguel Hidalgo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-107116" y="3369618"/>
            <a:ext cx="1489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effectLst>
                  <a:glow rad="152400">
                    <a:srgbClr val="D27122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825154" y="2695308"/>
            <a:ext cx="1121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No </a:t>
            </a:r>
            <a:r>
              <a:rPr lang="en-US" sz="1100" dirty="0" err="1" smtClean="0">
                <a:solidFill>
                  <a:srgbClr val="18498C"/>
                </a:solidFill>
                <a:latin typeface="BaaBookHmkBold" panose="00000400000000000000" pitchFamily="2" charset="0"/>
              </a:rPr>
              <a:t>faltes</a:t>
            </a:r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…!</a:t>
            </a:r>
            <a:endParaRPr lang="en-US" sz="1100" dirty="0">
              <a:solidFill>
                <a:srgbClr val="18498C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33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Fontdinerdotcom Luvable</vt:lpstr>
      <vt:lpstr>Lobster 1.3</vt:lpstr>
      <vt:lpstr>Arial</vt:lpstr>
      <vt:lpstr>Calibri Light</vt:lpstr>
      <vt:lpstr>BaaBookHmkBold</vt:lpstr>
      <vt:lpstr>Arial Black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Blanca Nieves</cp:keywords>
  <cp:lastModifiedBy>MEGAIDEA</cp:lastModifiedBy>
  <cp:revision>16</cp:revision>
  <dcterms:created xsi:type="dcterms:W3CDTF">2019-10-29T16:11:17Z</dcterms:created>
  <dcterms:modified xsi:type="dcterms:W3CDTF">2023-03-31T14:31:56Z</dcterms:modified>
</cp:coreProperties>
</file>