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Glamour Brush" pitchFamily="2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obster 1.3" panose="02000506000000020003" pitchFamily="50" charset="0"/>
      <p:regular r:id="rId8"/>
    </p:embeddedFont>
    <p:embeddedFont>
      <p:font typeface="BaaBookHmkBold" panose="00000400000000000000" pitchFamily="2" charset="0"/>
      <p:regular r:id="rId9"/>
    </p:embeddedFont>
    <p:embeddedFont>
      <p:font typeface="AvantGarde Md BT" panose="020B0602020202020204"/>
      <p:regular r:id="rId10"/>
      <p: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63A"/>
    <a:srgbClr val="205D9C"/>
    <a:srgbClr val="ED3599"/>
    <a:srgbClr val="A52A69"/>
    <a:srgbClr val="00813B"/>
    <a:srgbClr val="D70276"/>
    <a:srgbClr val="12AEE7"/>
    <a:srgbClr val="E13A86"/>
    <a:srgbClr val="025029"/>
    <a:srgbClr val="0E9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0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1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1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9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4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1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3364" y="1282048"/>
            <a:ext cx="3595742" cy="1304372"/>
          </a:xfrm>
          <a:prstGeom prst="rect">
            <a:avLst/>
          </a:prstGeom>
        </p:spPr>
      </p:pic>
      <p:sp>
        <p:nvSpPr>
          <p:cNvPr id="6" name="Mayito 5"/>
          <p:cNvSpPr txBox="1"/>
          <p:nvPr/>
        </p:nvSpPr>
        <p:spPr>
          <a:xfrm>
            <a:off x="1353214" y="1383863"/>
            <a:ext cx="2196045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999" dirty="0" err="1">
                <a:solidFill>
                  <a:schemeClr val="bg1"/>
                </a:solidFill>
                <a:latin typeface="Glamour Brush" pitchFamily="2" charset="0"/>
              </a:rPr>
              <a:t>Maryori</a:t>
            </a:r>
            <a:endParaRPr lang="en-US" sz="3999" dirty="0">
              <a:solidFill>
                <a:schemeClr val="bg1"/>
              </a:solidFill>
              <a:latin typeface="Glamour Brush" pitchFamily="2" charset="0"/>
            </a:endParaRPr>
          </a:p>
        </p:txBody>
      </p:sp>
      <p:sp>
        <p:nvSpPr>
          <p:cNvPr id="8" name="By Robnei 7"/>
          <p:cNvSpPr txBox="1"/>
          <p:nvPr/>
        </p:nvSpPr>
        <p:spPr>
          <a:xfrm>
            <a:off x="1377095" y="2389697"/>
            <a:ext cx="2148280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399" dirty="0">
                <a:solidFill>
                  <a:srgbClr val="205D9C"/>
                </a:solidFill>
                <a:latin typeface="Lobster 1.3" panose="02000506000000020003" pitchFamily="50" charset="0"/>
              </a:rPr>
              <a:t>Mi Primer Añito</a:t>
            </a:r>
            <a:endParaRPr lang="en-US" sz="2399" dirty="0">
              <a:solidFill>
                <a:srgbClr val="205D9C"/>
              </a:solidFill>
              <a:latin typeface="Lobster 1.3" panose="02000506000000020003" pitchFamily="50" charset="0"/>
            </a:endParaRPr>
          </a:p>
        </p:txBody>
      </p:sp>
      <p:sp>
        <p:nvSpPr>
          <p:cNvPr id="10" name="MegaIdea 9"/>
          <p:cNvSpPr txBox="1"/>
          <p:nvPr/>
        </p:nvSpPr>
        <p:spPr>
          <a:xfrm>
            <a:off x="1153443" y="824239"/>
            <a:ext cx="2847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127000">
                    <a:srgbClr val="CC963A"/>
                  </a:glow>
                </a:effectLst>
                <a:latin typeface="BaaBookHmkBold" panose="00000400000000000000" pitchFamily="2" charset="0"/>
              </a:rPr>
              <a:t>Te invito a mi Cumpleaños</a:t>
            </a:r>
            <a:endParaRPr lang="en-US" sz="2000" dirty="0">
              <a:solidFill>
                <a:schemeClr val="bg1"/>
              </a:solidFill>
              <a:effectLst>
                <a:glow rad="127000">
                  <a:srgbClr val="CC963A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12" name="MegaIdea 11"/>
          <p:cNvSpPr txBox="1"/>
          <p:nvPr/>
        </p:nvSpPr>
        <p:spPr>
          <a:xfrm>
            <a:off x="1377095" y="3016729"/>
            <a:ext cx="1864613" cy="912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666" b="1" dirty="0">
                <a:solidFill>
                  <a:srgbClr val="CC963A"/>
                </a:solidFill>
                <a:latin typeface="BaaBookHmkBold" panose="00000400000000000000" pitchFamily="2" charset="0"/>
              </a:rPr>
              <a:t>SABADO 15 </a:t>
            </a:r>
            <a:endParaRPr lang="es-PE" sz="2666" b="1" dirty="0" smtClean="0">
              <a:solidFill>
                <a:srgbClr val="CC963A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s-PE" sz="2666" b="1" dirty="0" smtClean="0">
                <a:solidFill>
                  <a:srgbClr val="CC963A"/>
                </a:solidFill>
                <a:latin typeface="BaaBookHmkBold" panose="00000400000000000000" pitchFamily="2" charset="0"/>
              </a:rPr>
              <a:t>DE </a:t>
            </a:r>
            <a:r>
              <a:rPr lang="es-PE" sz="2666" b="1" dirty="0">
                <a:solidFill>
                  <a:srgbClr val="CC963A"/>
                </a:solidFill>
                <a:latin typeface="BaaBookHmkBold" panose="00000400000000000000" pitchFamily="2" charset="0"/>
              </a:rPr>
              <a:t>JUNIO</a:t>
            </a:r>
          </a:p>
        </p:txBody>
      </p:sp>
      <p:sp>
        <p:nvSpPr>
          <p:cNvPr id="15" name="MegaIdea 14"/>
          <p:cNvSpPr txBox="1"/>
          <p:nvPr/>
        </p:nvSpPr>
        <p:spPr>
          <a:xfrm>
            <a:off x="1113561" y="4049377"/>
            <a:ext cx="2269980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66" dirty="0">
                <a:solidFill>
                  <a:srgbClr val="0070C0"/>
                </a:solidFill>
                <a:latin typeface="BaaBookHmkBold" panose="00000400000000000000" pitchFamily="2" charset="0"/>
              </a:rPr>
              <a:t>Las Malvinas  </a:t>
            </a:r>
            <a:r>
              <a:rPr lang="es-PE" sz="1866" dirty="0" err="1">
                <a:solidFill>
                  <a:srgbClr val="0070C0"/>
                </a:solidFill>
                <a:latin typeface="BaaBookHmkBold" panose="00000400000000000000" pitchFamily="2" charset="0"/>
              </a:rPr>
              <a:t>Mz</a:t>
            </a:r>
            <a:r>
              <a:rPr lang="es-PE" sz="1866" dirty="0">
                <a:solidFill>
                  <a:srgbClr val="0070C0"/>
                </a:solidFill>
                <a:latin typeface="BaaBookHmkBold" panose="00000400000000000000" pitchFamily="2" charset="0"/>
              </a:rPr>
              <a:t>. 14 </a:t>
            </a:r>
            <a:r>
              <a:rPr lang="es-PE" sz="1866" dirty="0" err="1">
                <a:solidFill>
                  <a:srgbClr val="0070C0"/>
                </a:solidFill>
                <a:latin typeface="BaaBookHmkBold" panose="00000400000000000000" pitchFamily="2" charset="0"/>
              </a:rPr>
              <a:t>Lte</a:t>
            </a:r>
            <a:r>
              <a:rPr lang="es-PE" sz="1866" dirty="0">
                <a:solidFill>
                  <a:srgbClr val="0070C0"/>
                </a:solidFill>
                <a:latin typeface="BaaBookHmkBold" panose="00000400000000000000" pitchFamily="2" charset="0"/>
              </a:rPr>
              <a:t>. 03</a:t>
            </a:r>
          </a:p>
          <a:p>
            <a:pPr algn="ctr"/>
            <a:r>
              <a:rPr lang="es-PE" sz="1866" dirty="0">
                <a:solidFill>
                  <a:srgbClr val="0070C0"/>
                </a:solidFill>
                <a:latin typeface="BaaBookHmkBold" panose="00000400000000000000" pitchFamily="2" charset="0"/>
              </a:rPr>
              <a:t>A Las 3:00 pm.</a:t>
            </a:r>
          </a:p>
        </p:txBody>
      </p:sp>
      <p:sp>
        <p:nvSpPr>
          <p:cNvPr id="16" name="MegaIdea 14"/>
          <p:cNvSpPr txBox="1"/>
          <p:nvPr/>
        </p:nvSpPr>
        <p:spPr>
          <a:xfrm>
            <a:off x="166443" y="6776962"/>
            <a:ext cx="172233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33" b="1" dirty="0">
                <a:solidFill>
                  <a:schemeClr val="bg1"/>
                </a:solidFill>
                <a:effectLst/>
                <a:latin typeface="AvantGarde Md BT" panose="020B0602020202020204" pitchFamily="34" charset="0"/>
              </a:rPr>
              <a:t>www.megaidea.net</a:t>
            </a:r>
          </a:p>
        </p:txBody>
      </p:sp>
      <p:sp>
        <p:nvSpPr>
          <p:cNvPr id="11" name="MegaIdea 14"/>
          <p:cNvSpPr txBox="1"/>
          <p:nvPr/>
        </p:nvSpPr>
        <p:spPr>
          <a:xfrm>
            <a:off x="1518928" y="5242768"/>
            <a:ext cx="180330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66" dirty="0" smtClean="0">
                <a:solidFill>
                  <a:srgbClr val="0070C0"/>
                </a:solidFill>
                <a:latin typeface="BaaBookHmkBold" panose="00000400000000000000" pitchFamily="2" charset="0"/>
              </a:rPr>
              <a:t>No faltes..!!!</a:t>
            </a:r>
            <a:endParaRPr lang="es-PE" sz="1866" dirty="0">
              <a:solidFill>
                <a:srgbClr val="0070C0"/>
              </a:solidFill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30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Glamour Brush</vt:lpstr>
      <vt:lpstr>Calibri</vt:lpstr>
      <vt:lpstr>Lobster 1.3</vt:lpstr>
      <vt:lpstr>BaaBookHmkBold</vt:lpstr>
      <vt:lpstr>Arial</vt:lpstr>
      <vt:lpstr>AvantGarde Md BT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Blanca Nieves</cp:keywords>
  <cp:lastModifiedBy>MEGAIDEA</cp:lastModifiedBy>
  <cp:revision>18</cp:revision>
  <dcterms:created xsi:type="dcterms:W3CDTF">2019-11-21T20:21:28Z</dcterms:created>
  <dcterms:modified xsi:type="dcterms:W3CDTF">2023-03-31T01:23:29Z</dcterms:modified>
</cp:coreProperties>
</file>