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</p:sldIdLst>
  <p:sldSz cx="5040313" cy="7199313"/>
  <p:notesSz cx="6858000" cy="9144000"/>
  <p:embeddedFontLst>
    <p:embeddedFont>
      <p:font typeface="After Night Rob" pitchFamily="2" charset="0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Lobster-Bonifiesta.com" panose="02000506000000020003" pitchFamily="50" charset="0"/>
      <p:regular r:id="rId8"/>
    </p:embeddedFont>
    <p:embeddedFont>
      <p:font typeface="Porky's" panose="00000700000000000000" pitchFamily="2" charset="0"/>
      <p:bold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s-PE"/>
    </a:defPPr>
    <a:lvl1pPr marL="0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1pPr>
    <a:lvl2pPr marL="293727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2pPr>
    <a:lvl3pPr marL="587454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3pPr>
    <a:lvl4pPr marL="881180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4pPr>
    <a:lvl5pPr marL="1174907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5pPr>
    <a:lvl6pPr marL="1468634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6pPr>
    <a:lvl7pPr marL="1762361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7pPr>
    <a:lvl8pPr marL="2056087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8pPr>
    <a:lvl9pPr marL="2349814" algn="l" defTabSz="587454" rtl="0" eaLnBrk="1" latinLnBrk="0" hangingPunct="1">
      <a:defRPr sz="11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500"/>
    <a:srgbClr val="AED135"/>
    <a:srgbClr val="76780B"/>
    <a:srgbClr val="F272D7"/>
    <a:srgbClr val="ED41A7"/>
    <a:srgbClr val="E31690"/>
    <a:srgbClr val="26CA9F"/>
    <a:srgbClr val="58C3B7"/>
    <a:srgbClr val="BD3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24" y="1178222"/>
            <a:ext cx="4284266" cy="2506427"/>
          </a:xfrm>
        </p:spPr>
        <p:txBody>
          <a:bodyPr anchor="b"/>
          <a:lstStyle>
            <a:lvl1pPr algn="ctr">
              <a:defRPr sz="330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39" y="3781306"/>
            <a:ext cx="3780235" cy="1738167"/>
          </a:xfrm>
        </p:spPr>
        <p:txBody>
          <a:bodyPr/>
          <a:lstStyle>
            <a:lvl1pPr marL="0" indent="0" algn="ctr">
              <a:buNone/>
              <a:defRPr sz="1323"/>
            </a:lvl1pPr>
            <a:lvl2pPr marL="252009" indent="0" algn="ctr">
              <a:buNone/>
              <a:defRPr sz="1102"/>
            </a:lvl2pPr>
            <a:lvl3pPr marL="504017" indent="0" algn="ctr">
              <a:buNone/>
              <a:defRPr sz="992"/>
            </a:lvl3pPr>
            <a:lvl4pPr marL="756026" indent="0" algn="ctr">
              <a:buNone/>
              <a:defRPr sz="882"/>
            </a:lvl4pPr>
            <a:lvl5pPr marL="1008035" indent="0" algn="ctr">
              <a:buNone/>
              <a:defRPr sz="882"/>
            </a:lvl5pPr>
            <a:lvl6pPr marL="1260043" indent="0" algn="ctr">
              <a:buNone/>
              <a:defRPr sz="882"/>
            </a:lvl6pPr>
            <a:lvl7pPr marL="1512052" indent="0" algn="ctr">
              <a:buNone/>
              <a:defRPr sz="882"/>
            </a:lvl7pPr>
            <a:lvl8pPr marL="1764060" indent="0" algn="ctr">
              <a:buNone/>
              <a:defRPr sz="882"/>
            </a:lvl8pPr>
            <a:lvl9pPr marL="2016069" indent="0" algn="ctr">
              <a:buNone/>
              <a:defRPr sz="882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4001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4268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6975" y="383297"/>
            <a:ext cx="1086817" cy="610108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522" y="383297"/>
            <a:ext cx="3197449" cy="610108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2731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093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97" y="1794831"/>
            <a:ext cx="4347270" cy="2994714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897" y="4817876"/>
            <a:ext cx="4347270" cy="1574849"/>
          </a:xfrm>
        </p:spPr>
        <p:txBody>
          <a:bodyPr/>
          <a:lstStyle>
            <a:lvl1pPr marL="0" indent="0">
              <a:buNone/>
              <a:defRPr sz="1323">
                <a:solidFill>
                  <a:schemeClr val="tx1"/>
                </a:solidFill>
              </a:defRPr>
            </a:lvl1pPr>
            <a:lvl2pPr marL="252009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2pPr>
            <a:lvl3pPr marL="50401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3pPr>
            <a:lvl4pPr marL="756026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00803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26004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51205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176406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016069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6671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522" y="1916484"/>
            <a:ext cx="2142133" cy="45678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658" y="1916484"/>
            <a:ext cx="2142133" cy="45678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0230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8" y="383299"/>
            <a:ext cx="4347270" cy="139153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79" y="1764832"/>
            <a:ext cx="2132288" cy="864917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79" y="2629749"/>
            <a:ext cx="2132288" cy="386796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658" y="1764832"/>
            <a:ext cx="2142790" cy="864917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658" y="2629749"/>
            <a:ext cx="2142790" cy="386796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037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6746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0186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8" y="479954"/>
            <a:ext cx="1625632" cy="1679840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790" y="1036570"/>
            <a:ext cx="2551658" cy="5116178"/>
          </a:xfrm>
        </p:spPr>
        <p:txBody>
          <a:bodyPr/>
          <a:lstStyle>
            <a:lvl1pPr>
              <a:defRPr sz="1764"/>
            </a:lvl1pPr>
            <a:lvl2pPr>
              <a:defRPr sz="1543"/>
            </a:lvl2pPr>
            <a:lvl3pPr>
              <a:defRPr sz="1323"/>
            </a:lvl3pPr>
            <a:lvl4pPr>
              <a:defRPr sz="1102"/>
            </a:lvl4pPr>
            <a:lvl5pPr>
              <a:defRPr sz="1102"/>
            </a:lvl5pPr>
            <a:lvl6pPr>
              <a:defRPr sz="1102"/>
            </a:lvl6pPr>
            <a:lvl7pPr>
              <a:defRPr sz="1102"/>
            </a:lvl7pPr>
            <a:lvl8pPr>
              <a:defRPr sz="1102"/>
            </a:lvl8pPr>
            <a:lvl9pPr>
              <a:defRPr sz="110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78" y="2159794"/>
            <a:ext cx="1625632" cy="40012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711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8" y="479954"/>
            <a:ext cx="1625632" cy="1679840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2790" y="1036570"/>
            <a:ext cx="2551658" cy="5116178"/>
          </a:xfrm>
        </p:spPr>
        <p:txBody>
          <a:bodyPr anchor="t"/>
          <a:lstStyle>
            <a:lvl1pPr marL="0" indent="0">
              <a:buNone/>
              <a:defRPr sz="1764"/>
            </a:lvl1pPr>
            <a:lvl2pPr marL="252009" indent="0">
              <a:buNone/>
              <a:defRPr sz="1543"/>
            </a:lvl2pPr>
            <a:lvl3pPr marL="504017" indent="0">
              <a:buNone/>
              <a:defRPr sz="1323"/>
            </a:lvl3pPr>
            <a:lvl4pPr marL="756026" indent="0">
              <a:buNone/>
              <a:defRPr sz="1102"/>
            </a:lvl4pPr>
            <a:lvl5pPr marL="1008035" indent="0">
              <a:buNone/>
              <a:defRPr sz="1102"/>
            </a:lvl5pPr>
            <a:lvl6pPr marL="1260043" indent="0">
              <a:buNone/>
              <a:defRPr sz="1102"/>
            </a:lvl6pPr>
            <a:lvl7pPr marL="1512052" indent="0">
              <a:buNone/>
              <a:defRPr sz="1102"/>
            </a:lvl7pPr>
            <a:lvl8pPr marL="1764060" indent="0">
              <a:buNone/>
              <a:defRPr sz="1102"/>
            </a:lvl8pPr>
            <a:lvl9pPr marL="2016069" indent="0">
              <a:buNone/>
              <a:defRPr sz="1102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78" y="2159794"/>
            <a:ext cx="1625632" cy="40012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9046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522" y="383299"/>
            <a:ext cx="4347270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522" y="1916484"/>
            <a:ext cx="4347270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522" y="6672698"/>
            <a:ext cx="113407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94C11-6D48-4F07-9381-C4689396B5BC}" type="datetimeFigureOut">
              <a:rPr lang="es-PE" smtClean="0"/>
              <a:t>28/03/2023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9604" y="6672698"/>
            <a:ext cx="170110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9721" y="6672698"/>
            <a:ext cx="113407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  <p:sp>
        <p:nvSpPr>
          <p:cNvPr id="7" name="megaidea.net"/>
          <p:cNvSpPr/>
          <p:nvPr userDrawn="1"/>
        </p:nvSpPr>
        <p:spPr>
          <a:xfrm>
            <a:off x="-2848087" y="764465"/>
            <a:ext cx="2554604" cy="5259817"/>
          </a:xfrm>
          <a:prstGeom prst="rect">
            <a:avLst/>
          </a:prstGeom>
          <a:solidFill>
            <a:srgbClr val="26A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megaidea.net"/>
          <p:cNvSpPr txBox="1"/>
          <p:nvPr userDrawn="1"/>
        </p:nvSpPr>
        <p:spPr>
          <a:xfrm>
            <a:off x="-2845123" y="1353646"/>
            <a:ext cx="25464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Editar los campos de texto.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vez realizado todos los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exportar en formato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PNG, JPG o PDF.</a:t>
            </a:r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estas en el computador 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s-MX" sz="12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 a la opción Archivo – 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Guardar Como y en TIPO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cambias a JPEG,</a:t>
            </a:r>
            <a:r>
              <a:rPr lang="es-MX" sz="12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 o PDF.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optaste por editar desde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 es necesario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descargar la aplicación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 del Play Store.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Compartir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– Imagen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puedes optar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compartir 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PDF.</a:t>
            </a:r>
            <a:endParaRPr lang="es-MX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egaidea.net"/>
          <p:cNvSpPr/>
          <p:nvPr userDrawn="1"/>
        </p:nvSpPr>
        <p:spPr>
          <a:xfrm>
            <a:off x="-2836151" y="897474"/>
            <a:ext cx="2537632" cy="357455"/>
          </a:xfrm>
          <a:prstGeom prst="rect">
            <a:avLst/>
          </a:prstGeom>
          <a:solidFill>
            <a:srgbClr val="1F8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megaidea.net"/>
          <p:cNvSpPr txBox="1"/>
          <p:nvPr userDrawn="1"/>
        </p:nvSpPr>
        <p:spPr>
          <a:xfrm>
            <a:off x="-2546965" y="908904"/>
            <a:ext cx="19383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INTRODUCCIONES</a:t>
            </a:r>
            <a:endParaRPr lang="es-PE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egaidea.net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481" y="4386921"/>
            <a:ext cx="2095145" cy="148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04017" rtl="0" eaLnBrk="1" latinLnBrk="0" hangingPunct="1">
        <a:lnSpc>
          <a:spcPct val="90000"/>
        </a:lnSpc>
        <a:spcBef>
          <a:spcPct val="0"/>
        </a:spcBef>
        <a:buNone/>
        <a:defRPr sz="2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004" indent="-126004" algn="l" defTabSz="5040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30022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2" kern="1200">
          <a:solidFill>
            <a:schemeClr val="tx1"/>
          </a:solidFill>
          <a:latin typeface="+mn-lt"/>
          <a:ea typeface="+mn-ea"/>
          <a:cs typeface="+mn-cs"/>
        </a:defRPr>
      </a:lvl3pPr>
      <a:lvl4pPr marL="882030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48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638056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890065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14207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200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4017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6026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8035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60043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2052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406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606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nifiesta.co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7" y="1563276"/>
            <a:ext cx="4573500" cy="5657822"/>
          </a:xfrm>
          <a:prstGeom prst="rect">
            <a:avLst/>
          </a:prstGeom>
        </p:spPr>
      </p:pic>
      <p:sp>
        <p:nvSpPr>
          <p:cNvPr id="20" name="Bonifiesta.com"/>
          <p:cNvSpPr txBox="1"/>
          <p:nvPr/>
        </p:nvSpPr>
        <p:spPr>
          <a:xfrm>
            <a:off x="1209259" y="3902859"/>
            <a:ext cx="25984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500" dirty="0" smtClean="0">
                <a:solidFill>
                  <a:schemeClr val="bg1"/>
                </a:solidFill>
                <a:effectLst>
                  <a:glow rad="292100">
                    <a:srgbClr val="0070C0"/>
                  </a:glow>
                </a:effectLst>
                <a:latin typeface="Porky's" panose="00000700000000000000" pitchFamily="2" charset="0"/>
              </a:rPr>
              <a:t>Sábado 15 </a:t>
            </a:r>
          </a:p>
          <a:p>
            <a:pPr algn="ctr"/>
            <a:r>
              <a:rPr lang="es-PE" sz="3500" dirty="0" smtClean="0">
                <a:solidFill>
                  <a:schemeClr val="bg1"/>
                </a:solidFill>
                <a:effectLst>
                  <a:glow rad="292100">
                    <a:srgbClr val="0070C0"/>
                  </a:glow>
                </a:effectLst>
                <a:latin typeface="Porky's" panose="00000700000000000000" pitchFamily="2" charset="0"/>
              </a:rPr>
              <a:t>de Junio</a:t>
            </a:r>
            <a:endParaRPr lang="es-PE" sz="3500" dirty="0">
              <a:solidFill>
                <a:schemeClr val="bg1"/>
              </a:solidFill>
              <a:effectLst>
                <a:glow rad="292100">
                  <a:srgbClr val="0070C0"/>
                </a:glow>
              </a:effectLst>
              <a:latin typeface="Porky's" panose="00000700000000000000" pitchFamily="2" charset="0"/>
            </a:endParaRPr>
          </a:p>
        </p:txBody>
      </p:sp>
      <p:sp>
        <p:nvSpPr>
          <p:cNvPr id="21" name="Bonifiesta.com"/>
          <p:cNvSpPr txBox="1"/>
          <p:nvPr/>
        </p:nvSpPr>
        <p:spPr>
          <a:xfrm>
            <a:off x="1235690" y="5083320"/>
            <a:ext cx="25999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500" dirty="0">
                <a:solidFill>
                  <a:srgbClr val="CF8500"/>
                </a:solidFill>
                <a:effectLst>
                  <a:glow rad="292100">
                    <a:schemeClr val="bg1"/>
                  </a:glow>
                </a:effectLst>
                <a:latin typeface="Porky's" panose="00000700000000000000" pitchFamily="2" charset="0"/>
              </a:rPr>
              <a:t>A las </a:t>
            </a:r>
            <a:r>
              <a:rPr lang="es-PE" sz="2500" dirty="0" smtClean="0">
                <a:solidFill>
                  <a:srgbClr val="CF8500"/>
                </a:solidFill>
                <a:effectLst>
                  <a:glow rad="292100">
                    <a:schemeClr val="bg1"/>
                  </a:glow>
                </a:effectLst>
                <a:latin typeface="Porky's" panose="00000700000000000000" pitchFamily="2" charset="0"/>
              </a:rPr>
              <a:t>4:00 pm.</a:t>
            </a:r>
            <a:endParaRPr lang="es-PE" sz="2500" dirty="0">
              <a:solidFill>
                <a:srgbClr val="CF8500"/>
              </a:solidFill>
              <a:effectLst>
                <a:glow rad="292100">
                  <a:schemeClr val="bg1"/>
                </a:glow>
              </a:effectLst>
              <a:latin typeface="Porky's" panose="00000700000000000000" pitchFamily="2" charset="0"/>
            </a:endParaRPr>
          </a:p>
        </p:txBody>
      </p:sp>
      <p:sp>
        <p:nvSpPr>
          <p:cNvPr id="23" name="Bonifiesta.com"/>
          <p:cNvSpPr txBox="1"/>
          <p:nvPr/>
        </p:nvSpPr>
        <p:spPr>
          <a:xfrm>
            <a:off x="963351" y="5636185"/>
            <a:ext cx="31446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300" dirty="0" smtClean="0">
                <a:ln w="12700">
                  <a:noFill/>
                </a:ln>
                <a:solidFill>
                  <a:srgbClr val="CF8500"/>
                </a:solidFill>
                <a:effectLst>
                  <a:glow rad="165100">
                    <a:schemeClr val="bg1"/>
                  </a:glow>
                </a:effectLst>
                <a:latin typeface="Porky's" panose="00000700000000000000" pitchFamily="2" charset="0"/>
              </a:rPr>
              <a:t>En Ciudad Roja </a:t>
            </a:r>
          </a:p>
          <a:p>
            <a:pPr algn="ctr"/>
            <a:r>
              <a:rPr lang="es-PE" sz="2300" dirty="0" err="1" smtClean="0">
                <a:ln w="12700">
                  <a:noFill/>
                </a:ln>
                <a:solidFill>
                  <a:srgbClr val="CF8500"/>
                </a:solidFill>
                <a:effectLst>
                  <a:glow rad="165100">
                    <a:schemeClr val="bg1"/>
                  </a:glow>
                </a:effectLst>
                <a:latin typeface="Porky's" panose="00000700000000000000" pitchFamily="2" charset="0"/>
              </a:rPr>
              <a:t>Mz</a:t>
            </a:r>
            <a:r>
              <a:rPr lang="es-PE" sz="2300" dirty="0" smtClean="0">
                <a:ln w="12700">
                  <a:noFill/>
                </a:ln>
                <a:solidFill>
                  <a:srgbClr val="CF8500"/>
                </a:solidFill>
                <a:effectLst>
                  <a:glow rad="165100">
                    <a:schemeClr val="bg1"/>
                  </a:glow>
                </a:effectLst>
                <a:latin typeface="Porky's" panose="00000700000000000000" pitchFamily="2" charset="0"/>
              </a:rPr>
              <a:t>. A </a:t>
            </a:r>
            <a:r>
              <a:rPr lang="es-PE" sz="2300">
                <a:ln w="12700">
                  <a:noFill/>
                </a:ln>
                <a:solidFill>
                  <a:srgbClr val="CF8500"/>
                </a:solidFill>
                <a:effectLst>
                  <a:glow rad="165100">
                    <a:schemeClr val="bg1"/>
                  </a:glow>
                </a:effectLst>
                <a:latin typeface="Porky's" panose="00000700000000000000" pitchFamily="2" charset="0"/>
              </a:rPr>
              <a:t>L</a:t>
            </a:r>
            <a:r>
              <a:rPr lang="es-PE" sz="2300" smtClean="0">
                <a:ln w="12700">
                  <a:noFill/>
                </a:ln>
                <a:solidFill>
                  <a:srgbClr val="CF8500"/>
                </a:solidFill>
                <a:effectLst>
                  <a:glow rad="165100">
                    <a:schemeClr val="bg1"/>
                  </a:glow>
                </a:effectLst>
                <a:latin typeface="Porky's" panose="00000700000000000000" pitchFamily="2" charset="0"/>
              </a:rPr>
              <a:t>ote 15</a:t>
            </a:r>
            <a:endParaRPr lang="es-PE" sz="2300" dirty="0">
              <a:ln w="12700">
                <a:noFill/>
              </a:ln>
              <a:solidFill>
                <a:srgbClr val="CF8500"/>
              </a:solidFill>
              <a:effectLst>
                <a:glow rad="165100">
                  <a:schemeClr val="bg1"/>
                </a:glow>
              </a:effectLst>
              <a:latin typeface="Porky's" panose="00000700000000000000" pitchFamily="2" charset="0"/>
            </a:endParaRPr>
          </a:p>
        </p:txBody>
      </p:sp>
      <p:pic>
        <p:nvPicPr>
          <p:cNvPr id="22" name="bonifiesta.co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05" y="3986844"/>
            <a:ext cx="707372" cy="788891"/>
          </a:xfrm>
          <a:prstGeom prst="rect">
            <a:avLst/>
          </a:prstGeom>
        </p:spPr>
      </p:pic>
      <p:pic>
        <p:nvPicPr>
          <p:cNvPr id="26" name="bonifiesta.co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34" y="34460"/>
            <a:ext cx="1040581" cy="1160499"/>
          </a:xfrm>
          <a:prstGeom prst="rect">
            <a:avLst/>
          </a:prstGeom>
        </p:spPr>
      </p:pic>
      <p:pic>
        <p:nvPicPr>
          <p:cNvPr id="27" name="bonifiesta.co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" y="-29069"/>
            <a:ext cx="1040581" cy="1160499"/>
          </a:xfrm>
          <a:prstGeom prst="rect">
            <a:avLst/>
          </a:prstGeom>
        </p:spPr>
      </p:pic>
      <p:pic>
        <p:nvPicPr>
          <p:cNvPr id="32" name="bonifiesta.co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0" y="4076023"/>
            <a:ext cx="707372" cy="788891"/>
          </a:xfrm>
          <a:prstGeom prst="rect">
            <a:avLst/>
          </a:prstGeom>
        </p:spPr>
      </p:pic>
      <p:sp>
        <p:nvSpPr>
          <p:cNvPr id="19" name="Bonifiesta.com"/>
          <p:cNvSpPr txBox="1"/>
          <p:nvPr/>
        </p:nvSpPr>
        <p:spPr>
          <a:xfrm>
            <a:off x="466153" y="3450261"/>
            <a:ext cx="4248747" cy="41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105" dirty="0">
                <a:solidFill>
                  <a:schemeClr val="bg1"/>
                </a:solidFill>
                <a:effectLst>
                  <a:glow rad="292100">
                    <a:srgbClr val="CF8500"/>
                  </a:glow>
                </a:effectLst>
                <a:latin typeface="Porky's" panose="00000700000000000000" pitchFamily="2" charset="0"/>
              </a:rPr>
              <a:t>Te invita a su Cumpleaños..!!!</a:t>
            </a:r>
          </a:p>
        </p:txBody>
      </p:sp>
      <p:pic>
        <p:nvPicPr>
          <p:cNvPr id="38" name="bonifiesta.com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117"/>
          <a:stretch/>
        </p:blipFill>
        <p:spPr>
          <a:xfrm>
            <a:off x="1325918" y="114043"/>
            <a:ext cx="2007405" cy="2920594"/>
          </a:xfrm>
          <a:prstGeom prst="rect">
            <a:avLst/>
          </a:prstGeom>
        </p:spPr>
      </p:pic>
      <p:pic>
        <p:nvPicPr>
          <p:cNvPr id="31" name="bonifiesta.co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65" y="1621520"/>
            <a:ext cx="2383158" cy="1383228"/>
          </a:xfrm>
          <a:prstGeom prst="rect">
            <a:avLst/>
          </a:prstGeom>
        </p:spPr>
      </p:pic>
      <p:pic>
        <p:nvPicPr>
          <p:cNvPr id="33" name="bonifiesta.co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16" y="1526285"/>
            <a:ext cx="710493" cy="646260"/>
          </a:xfrm>
          <a:prstGeom prst="rect">
            <a:avLst/>
          </a:prstGeom>
        </p:spPr>
      </p:pic>
      <p:pic>
        <p:nvPicPr>
          <p:cNvPr id="34" name="bonifiesta.co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576" y="1485135"/>
            <a:ext cx="710493" cy="646260"/>
          </a:xfrm>
          <a:prstGeom prst="rect">
            <a:avLst/>
          </a:prstGeom>
        </p:spPr>
      </p:pic>
      <p:pic>
        <p:nvPicPr>
          <p:cNvPr id="35" name="bonifiesta.co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56" y="1589016"/>
            <a:ext cx="410102" cy="427764"/>
          </a:xfrm>
          <a:prstGeom prst="rect">
            <a:avLst/>
          </a:prstGeom>
        </p:spPr>
      </p:pic>
      <p:sp>
        <p:nvSpPr>
          <p:cNvPr id="36" name="Bonifiesta.com"/>
          <p:cNvSpPr txBox="1"/>
          <p:nvPr/>
        </p:nvSpPr>
        <p:spPr>
          <a:xfrm rot="21399286">
            <a:off x="1247720" y="1992568"/>
            <a:ext cx="2385874" cy="63094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E" sz="3500" dirty="0" smtClean="0">
                <a:solidFill>
                  <a:schemeClr val="bg1"/>
                </a:solidFill>
                <a:latin typeface="After Night Rob" pitchFamily="2" charset="0"/>
              </a:rPr>
              <a:t>Valentina</a:t>
            </a:r>
            <a:endParaRPr lang="es-PE" sz="3500" dirty="0" smtClean="0">
              <a:solidFill>
                <a:schemeClr val="bg1"/>
              </a:solidFill>
              <a:effectLst/>
              <a:latin typeface="After Night Rob" pitchFamily="2" charset="0"/>
            </a:endParaRPr>
          </a:p>
        </p:txBody>
      </p:sp>
      <p:sp>
        <p:nvSpPr>
          <p:cNvPr id="37" name="Bonifiesta.com"/>
          <p:cNvSpPr txBox="1"/>
          <p:nvPr/>
        </p:nvSpPr>
        <p:spPr>
          <a:xfrm>
            <a:off x="1173520" y="2924873"/>
            <a:ext cx="2538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>
                <a:solidFill>
                  <a:schemeClr val="bg1"/>
                </a:solidFill>
                <a:effectLst>
                  <a:glow rad="152400">
                    <a:srgbClr val="0070C0"/>
                  </a:glow>
                </a:effectLst>
                <a:latin typeface="Lobster-Bonifiesta.com" panose="02000506000000020003" pitchFamily="50" charset="0"/>
              </a:rPr>
              <a:t>Mis 2 Añitos</a:t>
            </a:r>
            <a:endParaRPr lang="es-PE" sz="2500" dirty="0">
              <a:solidFill>
                <a:schemeClr val="bg1"/>
              </a:solidFill>
              <a:effectLst>
                <a:glow rad="152400">
                  <a:srgbClr val="0070C0"/>
                </a:glow>
              </a:effectLst>
              <a:latin typeface="Lobster-Bonifiesta.com" panose="02000506000000020003" pitchFamily="50" charset="0"/>
            </a:endParaRPr>
          </a:p>
        </p:txBody>
      </p:sp>
      <p:pic>
        <p:nvPicPr>
          <p:cNvPr id="39" name="bonifiesta.co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" y="1777034"/>
            <a:ext cx="1211213" cy="1643715"/>
          </a:xfrm>
          <a:prstGeom prst="rect">
            <a:avLst/>
          </a:prstGeom>
        </p:spPr>
      </p:pic>
      <p:pic>
        <p:nvPicPr>
          <p:cNvPr id="41" name="bonifiesta.co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89" y="5499968"/>
            <a:ext cx="1216031" cy="1644509"/>
          </a:xfrm>
          <a:prstGeom prst="rect">
            <a:avLst/>
          </a:prstGeom>
        </p:spPr>
      </p:pic>
      <p:pic>
        <p:nvPicPr>
          <p:cNvPr id="42" name="bonifiesta.co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5" y="5638515"/>
            <a:ext cx="1423340" cy="1446328"/>
          </a:xfrm>
          <a:prstGeom prst="rect">
            <a:avLst/>
          </a:prstGeom>
        </p:spPr>
      </p:pic>
      <p:pic>
        <p:nvPicPr>
          <p:cNvPr id="43" name="bonifiesta.co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37" y="1789234"/>
            <a:ext cx="1109284" cy="1488112"/>
          </a:xfrm>
          <a:prstGeom prst="rect">
            <a:avLst/>
          </a:prstGeom>
        </p:spPr>
      </p:pic>
      <p:sp>
        <p:nvSpPr>
          <p:cNvPr id="24" name="Megaidea.net"/>
          <p:cNvSpPr txBox="1"/>
          <p:nvPr/>
        </p:nvSpPr>
        <p:spPr>
          <a:xfrm>
            <a:off x="58738" y="6733802"/>
            <a:ext cx="503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rgbClr val="CF8500"/>
                </a:solidFill>
                <a:effectLst>
                  <a:glow rad="3302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www.megaidea.net</a:t>
            </a:r>
            <a:endParaRPr lang="es-PE" sz="1400" b="1" dirty="0">
              <a:solidFill>
                <a:srgbClr val="CF8500"/>
              </a:solidFill>
              <a:effectLst>
                <a:glow rad="3302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43146E-7 2.66883E-6 L -6.43146E-7 -0.07218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43146E-7 2.66883E-6 L -6.43146E-7 -0.07218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19" grpId="0"/>
      <p:bldP spid="36" grpId="0"/>
      <p:bldP spid="36" grpId="1"/>
      <p:bldP spid="37" grpId="0"/>
      <p:bldP spid="37" grpId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</TotalTime>
  <Words>28</Words>
  <Application>Microsoft Office PowerPoint</Application>
  <PresentationFormat>Personalizado</PresentationFormat>
  <Paragraphs>9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8" baseType="lpstr">
      <vt:lpstr>After Night Rob</vt:lpstr>
      <vt:lpstr>Calibri</vt:lpstr>
      <vt:lpstr>Lobster-Bonifiesta.com</vt:lpstr>
      <vt:lpstr>Porky's</vt:lpstr>
      <vt:lpstr>Arial</vt:lpstr>
      <vt:lpstr>Calibri Light</vt:lpstr>
      <vt:lpstr>Tema de Office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Megaidea.Net</dc:creator>
  <cp:keywords>Blanca Nieves</cp:keywords>
  <cp:lastModifiedBy>MEGAIDEA</cp:lastModifiedBy>
  <cp:revision>150</cp:revision>
  <dcterms:created xsi:type="dcterms:W3CDTF">2018-10-27T00:59:17Z</dcterms:created>
  <dcterms:modified xsi:type="dcterms:W3CDTF">2023-03-29T01:44:00Z</dcterms:modified>
</cp:coreProperties>
</file>