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5040313"/>
  <p:notesSz cx="6858000" cy="9144000"/>
  <p:embeddedFontLst>
    <p:embeddedFont>
      <p:font typeface="OogieBoogie" panose="00000400000000000000" pitchFamily="2" charset="0"/>
      <p:regular r:id="rId3"/>
    </p:embeddedFont>
    <p:embeddedFont>
      <p:font typeface="Hipster Script Pro" panose="02000000000000000000" pitchFamily="50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aBookHmkBold" panose="00000400000000000000" pitchFamily="2" charset="0"/>
      <p:regular r:id="rId9"/>
    </p:embeddedFont>
    <p:embeddedFont>
      <p:font typeface="Poetsen One" panose="020108030300000D0203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2BF"/>
    <a:srgbClr val="0881B4"/>
    <a:srgbClr val="0000FF"/>
    <a:srgbClr val="0478B1"/>
    <a:srgbClr val="00813B"/>
    <a:srgbClr val="025029"/>
    <a:srgbClr val="D70276"/>
    <a:srgbClr val="0E9FA2"/>
    <a:srgbClr val="502D7F"/>
    <a:srgbClr val="9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66" d="100"/>
          <a:sy n="66" d="100"/>
        </p:scale>
        <p:origin x="2016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38" y="1341750"/>
            <a:ext cx="2200291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3" name="Robnei.com"/>
          <p:cNvSpPr/>
          <p:nvPr userDrawn="1"/>
        </p:nvSpPr>
        <p:spPr>
          <a:xfrm>
            <a:off x="-3136287" y="-177151"/>
            <a:ext cx="2940896" cy="54699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3132876" y="360770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/>
          <p:nvPr userDrawn="1"/>
        </p:nvSpPr>
        <p:spPr>
          <a:xfrm>
            <a:off x="-3122546" y="-49263"/>
            <a:ext cx="2921357" cy="3436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6" name="Robnei.com"/>
          <p:cNvSpPr txBox="1"/>
          <p:nvPr userDrawn="1"/>
        </p:nvSpPr>
        <p:spPr>
          <a:xfrm>
            <a:off x="-2564531" y="-38275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bnei.com"/>
          <p:cNvSpPr>
            <a:spLocks/>
          </p:cNvSpPr>
          <p:nvPr userDrawn="1"/>
        </p:nvSpPr>
        <p:spPr bwMode="auto">
          <a:xfrm>
            <a:off x="-2799227" y="4910011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816" y="3128707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0163" y="4960393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7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obnei.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00" y="15862"/>
            <a:ext cx="4101664" cy="5024451"/>
          </a:xfrm>
          <a:prstGeom prst="rect">
            <a:avLst/>
          </a:prstGeom>
        </p:spPr>
      </p:pic>
      <p:pic>
        <p:nvPicPr>
          <p:cNvPr id="19" name="Robnei.blo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98" y="1668260"/>
            <a:ext cx="2375665" cy="3305735"/>
          </a:xfrm>
          <a:prstGeom prst="rect">
            <a:avLst/>
          </a:prstGeom>
        </p:spPr>
      </p:pic>
      <p:pic>
        <p:nvPicPr>
          <p:cNvPr id="20" name="Robnei.blo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3" y="1961538"/>
            <a:ext cx="2346192" cy="1541854"/>
          </a:xfrm>
          <a:prstGeom prst="rect">
            <a:avLst/>
          </a:prstGeom>
        </p:spPr>
      </p:pic>
      <p:pic>
        <p:nvPicPr>
          <p:cNvPr id="21" name="Robnei.blo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4" y="353711"/>
            <a:ext cx="1313768" cy="2312756"/>
          </a:xfrm>
          <a:prstGeom prst="rect">
            <a:avLst/>
          </a:prstGeom>
        </p:spPr>
      </p:pic>
      <p:pic>
        <p:nvPicPr>
          <p:cNvPr id="22" name="Robnei.blo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8" y="2706573"/>
            <a:ext cx="2240556" cy="2193634"/>
          </a:xfrm>
          <a:prstGeom prst="rect">
            <a:avLst/>
          </a:prstGeom>
        </p:spPr>
      </p:pic>
      <p:pic>
        <p:nvPicPr>
          <p:cNvPr id="23" name="Robnei.blo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3" y="3410535"/>
            <a:ext cx="1283164" cy="1700684"/>
          </a:xfrm>
          <a:prstGeom prst="rect">
            <a:avLst/>
          </a:prstGeom>
        </p:spPr>
      </p:pic>
      <p:pic>
        <p:nvPicPr>
          <p:cNvPr id="13" name="Robnei.blo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74748" y="1002966"/>
            <a:ext cx="3209769" cy="1163873"/>
          </a:xfrm>
          <a:prstGeom prst="rect">
            <a:avLst/>
          </a:prstGeom>
        </p:spPr>
      </p:pic>
      <p:sp>
        <p:nvSpPr>
          <p:cNvPr id="6" name="Robnei.blog"/>
          <p:cNvSpPr txBox="1"/>
          <p:nvPr/>
        </p:nvSpPr>
        <p:spPr>
          <a:xfrm>
            <a:off x="2742086" y="1068201"/>
            <a:ext cx="1750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latin typeface="OogieBoogie" panose="00000400000000000000" pitchFamily="2" charset="0"/>
              </a:rPr>
              <a:t>Mario</a:t>
            </a:r>
            <a:endParaRPr lang="en-US" sz="3500" dirty="0">
              <a:solidFill>
                <a:schemeClr val="bg1"/>
              </a:solidFill>
              <a:latin typeface="OogieBoogie" panose="00000400000000000000" pitchFamily="2" charset="0"/>
            </a:endParaRPr>
          </a:p>
        </p:txBody>
      </p:sp>
      <p:sp>
        <p:nvSpPr>
          <p:cNvPr id="8" name="Robnei.blog"/>
          <p:cNvSpPr txBox="1"/>
          <p:nvPr/>
        </p:nvSpPr>
        <p:spPr>
          <a:xfrm>
            <a:off x="2509773" y="2027437"/>
            <a:ext cx="2050561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333" dirty="0" smtClean="0">
                <a:solidFill>
                  <a:srgbClr val="00B0F0"/>
                </a:solidFill>
                <a:latin typeface="Hipster Script Pro" panose="02000000000000000000" pitchFamily="50" charset="0"/>
              </a:rPr>
              <a:t>Mi Primer Añito</a:t>
            </a:r>
            <a:endParaRPr lang="en-US" sz="2333" dirty="0">
              <a:solidFill>
                <a:srgbClr val="00B0F0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0" name="Robnei.blog"/>
          <p:cNvSpPr txBox="1"/>
          <p:nvPr/>
        </p:nvSpPr>
        <p:spPr>
          <a:xfrm>
            <a:off x="2404725" y="637953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>
                <a:solidFill>
                  <a:srgbClr val="FF0000"/>
                </a:solidFill>
                <a:latin typeface="BaaBookHmkBold" panose="00000400000000000000" pitchFamily="2" charset="0"/>
              </a:rPr>
              <a:t>Acompáñanos a celebrar a</a:t>
            </a:r>
            <a:endParaRPr lang="en-US" sz="1400" dirty="0">
              <a:solidFill>
                <a:srgbClr val="FF0000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Robnei.blog"/>
          <p:cNvSpPr txBox="1"/>
          <p:nvPr/>
        </p:nvSpPr>
        <p:spPr>
          <a:xfrm>
            <a:off x="2712431" y="2313385"/>
            <a:ext cx="1670650" cy="79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70" b="1" dirty="0">
                <a:solidFill>
                  <a:srgbClr val="00B0F0"/>
                </a:solidFill>
                <a:latin typeface="Poetsen One" panose="020108030300000D0203" pitchFamily="2" charset="0"/>
              </a:rPr>
              <a:t>SÁBADO </a:t>
            </a:r>
            <a:r>
              <a:rPr lang="es-PE" sz="2270" b="1" dirty="0" smtClean="0">
                <a:solidFill>
                  <a:srgbClr val="00B0F0"/>
                </a:solidFill>
                <a:latin typeface="Poetsen One" panose="020108030300000D0203" pitchFamily="2" charset="0"/>
              </a:rPr>
              <a:t>30</a:t>
            </a:r>
          </a:p>
          <a:p>
            <a:pPr algn="ctr"/>
            <a:r>
              <a:rPr lang="es-PE" sz="2270" b="1" dirty="0" smtClean="0">
                <a:solidFill>
                  <a:srgbClr val="00B0F0"/>
                </a:solidFill>
                <a:latin typeface="Poetsen One" panose="020108030300000D0203" pitchFamily="2" charset="0"/>
              </a:rPr>
              <a:t> </a:t>
            </a:r>
            <a:r>
              <a:rPr lang="es-PE" sz="2270" b="1" dirty="0">
                <a:solidFill>
                  <a:srgbClr val="00B0F0"/>
                </a:solidFill>
                <a:latin typeface="Poetsen One" panose="020108030300000D0203" pitchFamily="2" charset="0"/>
              </a:rPr>
              <a:t>DE ABRIL</a:t>
            </a:r>
          </a:p>
        </p:txBody>
      </p:sp>
      <p:sp>
        <p:nvSpPr>
          <p:cNvPr id="15" name="Robnei.blog"/>
          <p:cNvSpPr txBox="1"/>
          <p:nvPr/>
        </p:nvSpPr>
        <p:spPr>
          <a:xfrm>
            <a:off x="2223769" y="3463597"/>
            <a:ext cx="26680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solidFill>
                  <a:srgbClr val="FF0000"/>
                </a:solidFill>
                <a:latin typeface="Poetsen One" panose="020108030300000D0203" pitchFamily="2" charset="0"/>
              </a:rPr>
              <a:t>Av. Julio C. Tello </a:t>
            </a:r>
            <a:r>
              <a:rPr lang="es-PE" sz="1500" dirty="0" smtClean="0">
                <a:solidFill>
                  <a:srgbClr val="FF0000"/>
                </a:solidFill>
                <a:latin typeface="Poetsen One" panose="020108030300000D0203" pitchFamily="2" charset="0"/>
              </a:rPr>
              <a:t>635 Carmen </a:t>
            </a:r>
            <a:r>
              <a:rPr lang="es-PE" sz="1500" dirty="0">
                <a:solidFill>
                  <a:srgbClr val="FF0000"/>
                </a:solidFill>
                <a:latin typeface="Poetsen One" panose="020108030300000D0203" pitchFamily="2" charset="0"/>
              </a:rPr>
              <a:t>de la Legua</a:t>
            </a:r>
          </a:p>
          <a:p>
            <a:pPr algn="ctr"/>
            <a:r>
              <a:rPr lang="es-PE" sz="1500" dirty="0">
                <a:solidFill>
                  <a:srgbClr val="FF0000"/>
                </a:solidFill>
                <a:latin typeface="Poetsen One" panose="020108030300000D0203" pitchFamily="2" charset="0"/>
              </a:rPr>
              <a:t>A Las 5:30 pm.</a:t>
            </a:r>
          </a:p>
        </p:txBody>
      </p:sp>
      <p:pic>
        <p:nvPicPr>
          <p:cNvPr id="5" name="Robnei.blo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75" y="3074373"/>
            <a:ext cx="363567" cy="345109"/>
          </a:xfrm>
          <a:prstGeom prst="rect">
            <a:avLst/>
          </a:prstGeom>
        </p:spPr>
      </p:pic>
      <p:pic>
        <p:nvPicPr>
          <p:cNvPr id="14" name="Robnei.blo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31" y="2981388"/>
            <a:ext cx="288317" cy="273679"/>
          </a:xfrm>
          <a:prstGeom prst="rect">
            <a:avLst/>
          </a:prstGeom>
        </p:spPr>
      </p:pic>
      <p:pic>
        <p:nvPicPr>
          <p:cNvPr id="17" name="Robnei.blo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67" y="2946137"/>
            <a:ext cx="288317" cy="2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29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OogieBoogie</vt:lpstr>
      <vt:lpstr>Hipster Script Pro</vt:lpstr>
      <vt:lpstr>Calibri</vt:lpstr>
      <vt:lpstr>BaaBookHmkBold</vt:lpstr>
      <vt:lpstr>Poetsen One</vt:lpstr>
      <vt:lpstr>Arial</vt:lpstr>
      <vt:lpstr>Calibri Light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Robnei.Blog</dc:creator>
  <cp:keywords>Biper y sus amigos</cp:keywords>
  <dc:description>www.robnei.blog</dc:description>
  <cp:lastModifiedBy>ROB</cp:lastModifiedBy>
  <cp:revision>23</cp:revision>
  <dcterms:created xsi:type="dcterms:W3CDTF">2019-11-21T20:21:28Z</dcterms:created>
  <dcterms:modified xsi:type="dcterms:W3CDTF">2024-02-28T15:58:53Z</dcterms:modified>
  <cp:category>www.robnei.blog</cp:category>
</cp:coreProperties>
</file>