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5400675" cy="7199313"/>
  <p:notesSz cx="6858000" cy="9144000"/>
  <p:embeddedFontLst>
    <p:embeddedFont>
      <p:font typeface="AvantGarde Md BT" panose="020B0602020202020204"/>
      <p:regular r:id="rId3"/>
      <p:italic r:id="rId4"/>
    </p:embeddedFont>
    <p:embeddedFont>
      <p:font typeface="OogieBoogie" panose="00000400000000000000" pitchFamily="2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BaaBookHmkBold" panose="00000400000000000000" pitchFamily="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rky's" panose="00000700000000000000" pitchFamily="2" charset="0"/>
      <p:bold r:id="rId13"/>
    </p:embeddedFont>
  </p:embeddedFontLst>
  <p:defaultTextStyle>
    <a:defPPr>
      <a:defRPr lang="en-US"/>
    </a:defPPr>
    <a:lvl1pPr marL="0" algn="l" defTabSz="540024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1pPr>
    <a:lvl2pPr marL="270012" algn="l" defTabSz="540024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2pPr>
    <a:lvl3pPr marL="540024" algn="l" defTabSz="540024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3pPr>
    <a:lvl4pPr marL="810036" algn="l" defTabSz="540024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4pPr>
    <a:lvl5pPr marL="1080049" algn="l" defTabSz="540024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5pPr>
    <a:lvl6pPr marL="1350061" algn="l" defTabSz="540024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6pPr>
    <a:lvl7pPr marL="1620073" algn="l" defTabSz="540024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7pPr>
    <a:lvl8pPr marL="1890085" algn="l" defTabSz="540024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8pPr>
    <a:lvl9pPr marL="2160097" algn="l" defTabSz="540024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600"/>
    <a:srgbClr val="E82B03"/>
    <a:srgbClr val="EC2B04"/>
    <a:srgbClr val="FC6703"/>
    <a:srgbClr val="355CC1"/>
    <a:srgbClr val="E67817"/>
    <a:srgbClr val="85BF2D"/>
    <a:srgbClr val="2A92BF"/>
    <a:srgbClr val="0881B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178222"/>
            <a:ext cx="4590574" cy="250642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781306"/>
            <a:ext cx="4050506" cy="1738167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5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5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383297"/>
            <a:ext cx="1164521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383297"/>
            <a:ext cx="342605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794831"/>
            <a:ext cx="4658082" cy="299471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4817876"/>
            <a:ext cx="4658082" cy="1574849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7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1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83299"/>
            <a:ext cx="4658082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764832"/>
            <a:ext cx="2284738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629749"/>
            <a:ext cx="22847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764832"/>
            <a:ext cx="2295990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629749"/>
            <a:ext cx="22959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4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036570"/>
            <a:ext cx="2734092" cy="5116178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036570"/>
            <a:ext cx="2734092" cy="5116178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383299"/>
            <a:ext cx="465808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916484"/>
            <a:ext cx="465808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6672698"/>
            <a:ext cx="182272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0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egaIdea.Net"/>
          <p:cNvSpPr txBox="1"/>
          <p:nvPr/>
        </p:nvSpPr>
        <p:spPr>
          <a:xfrm>
            <a:off x="3459681" y="6805477"/>
            <a:ext cx="19083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b="1" dirty="0" smtClean="0">
                <a:solidFill>
                  <a:schemeClr val="bg1"/>
                </a:solidFill>
                <a:effectLst>
                  <a:glow rad="127000">
                    <a:srgbClr val="FB6600"/>
                  </a:glow>
                </a:effectLst>
                <a:latin typeface="AvantGarde Md BT" panose="020B0602020202020204" pitchFamily="34" charset="0"/>
              </a:rPr>
              <a:t>www.megaidea.net</a:t>
            </a:r>
            <a:endParaRPr lang="es-PE" sz="1500" b="1" dirty="0">
              <a:solidFill>
                <a:schemeClr val="bg1"/>
              </a:solidFill>
              <a:effectLst>
                <a:glow rad="127000">
                  <a:srgbClr val="FB6600"/>
                </a:glow>
              </a:effectLst>
              <a:latin typeface="AvantGarde Md BT" panose="020B0602020202020204" pitchFamily="34" charset="0"/>
            </a:endParaRPr>
          </a:p>
        </p:txBody>
      </p:sp>
      <p:sp>
        <p:nvSpPr>
          <p:cNvPr id="14" name="MegaIdea.Net 7"/>
          <p:cNvSpPr txBox="1"/>
          <p:nvPr/>
        </p:nvSpPr>
        <p:spPr>
          <a:xfrm>
            <a:off x="3354586" y="5741373"/>
            <a:ext cx="745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355CC1"/>
                </a:solidFill>
                <a:latin typeface="BaaBookHmkBold" panose="00000400000000000000" pitchFamily="2" charset="0"/>
              </a:rPr>
              <a:t>5:30 </a:t>
            </a:r>
          </a:p>
          <a:p>
            <a:pPr algn="ctr"/>
            <a:r>
              <a:rPr lang="es-PE" sz="2000" b="1" dirty="0" smtClean="0">
                <a:solidFill>
                  <a:srgbClr val="355CC1"/>
                </a:solidFill>
                <a:latin typeface="BaaBookHmkBold" panose="00000400000000000000" pitchFamily="2" charset="0"/>
              </a:rPr>
              <a:t>PM.</a:t>
            </a:r>
            <a:endParaRPr lang="es-PE" sz="2000" b="1" dirty="0">
              <a:solidFill>
                <a:srgbClr val="355CC1"/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MegaIdea.Net 6"/>
          <p:cNvSpPr txBox="1"/>
          <p:nvPr/>
        </p:nvSpPr>
        <p:spPr>
          <a:xfrm>
            <a:off x="941187" y="5691964"/>
            <a:ext cx="1414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355CC1"/>
                </a:solidFill>
                <a:latin typeface="BaaBookHmkBold" panose="00000400000000000000" pitchFamily="2" charset="0"/>
              </a:rPr>
              <a:t>Sábado</a:t>
            </a:r>
            <a:endParaRPr lang="es-PE" sz="2000" b="1" dirty="0">
              <a:solidFill>
                <a:srgbClr val="355CC1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s-PE" sz="2000" b="1" dirty="0" smtClean="0">
                <a:solidFill>
                  <a:srgbClr val="355CC1"/>
                </a:solidFill>
                <a:latin typeface="BaaBookHmkBold" panose="00000400000000000000" pitchFamily="2" charset="0"/>
              </a:rPr>
              <a:t>15 de Junio</a:t>
            </a:r>
            <a:endParaRPr lang="es-PE" sz="2000" b="1" dirty="0">
              <a:solidFill>
                <a:srgbClr val="355CC1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.Net 5"/>
          <p:cNvSpPr txBox="1"/>
          <p:nvPr/>
        </p:nvSpPr>
        <p:spPr>
          <a:xfrm>
            <a:off x="897643" y="5094648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E67817"/>
                </a:solidFill>
                <a:latin typeface="BaaBookHmkBold" panose="00000400000000000000" pitchFamily="2" charset="0"/>
              </a:rPr>
              <a:t>Te espero en Calle Luis </a:t>
            </a:r>
            <a:r>
              <a:rPr lang="es-PE" sz="2000" b="1" dirty="0" err="1" smtClean="0">
                <a:solidFill>
                  <a:srgbClr val="E67817"/>
                </a:solidFill>
                <a:latin typeface="BaaBookHmkBold" panose="00000400000000000000" pitchFamily="2" charset="0"/>
              </a:rPr>
              <a:t>Valcarcell</a:t>
            </a:r>
            <a:endParaRPr lang="es-PE" sz="2000" b="1" dirty="0" smtClean="0">
              <a:solidFill>
                <a:srgbClr val="E67817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s-PE" sz="2000" b="1" dirty="0" smtClean="0">
                <a:solidFill>
                  <a:srgbClr val="E67817"/>
                </a:solidFill>
                <a:latin typeface="BaaBookHmkBold" panose="00000400000000000000" pitchFamily="2" charset="0"/>
              </a:rPr>
              <a:t>A – 11 – Cono Sur</a:t>
            </a:r>
            <a:endParaRPr lang="es-PE" sz="2000" b="1" dirty="0">
              <a:solidFill>
                <a:srgbClr val="E67817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 4"/>
          <p:cNvSpPr txBox="1"/>
          <p:nvPr/>
        </p:nvSpPr>
        <p:spPr>
          <a:xfrm rot="20771083">
            <a:off x="3230271" y="4165311"/>
            <a:ext cx="606695" cy="8308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4799" dirty="0" smtClean="0">
                <a:solidFill>
                  <a:srgbClr val="FFFF00"/>
                </a:solidFill>
                <a:effectLst>
                  <a:glow rad="127000">
                    <a:srgbClr val="E82B03"/>
                  </a:glow>
                </a:effectLst>
                <a:latin typeface="Porky's" panose="00000700000000000000" pitchFamily="2" charset="0"/>
              </a:rPr>
              <a:t>3</a:t>
            </a:r>
            <a:endParaRPr lang="en-US" sz="4799" dirty="0">
              <a:solidFill>
                <a:srgbClr val="FFFF00"/>
              </a:solidFill>
              <a:effectLst>
                <a:glow rad="127000">
                  <a:srgbClr val="E82B03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8" name="MegaIdea.Net 3"/>
          <p:cNvSpPr txBox="1"/>
          <p:nvPr/>
        </p:nvSpPr>
        <p:spPr>
          <a:xfrm>
            <a:off x="1841414" y="4526025"/>
            <a:ext cx="1362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700" dirty="0" smtClean="0">
                <a:solidFill>
                  <a:srgbClr val="355CC1"/>
                </a:solidFill>
                <a:latin typeface="OogieBoogie" panose="00000400000000000000" pitchFamily="2" charset="0"/>
              </a:rPr>
              <a:t>Cumple</a:t>
            </a:r>
            <a:endParaRPr lang="en-US" sz="2700" dirty="0">
              <a:solidFill>
                <a:srgbClr val="355CC1"/>
              </a:solidFill>
              <a:latin typeface="OogieBoogie" panose="00000400000000000000" pitchFamily="2" charset="0"/>
            </a:endParaRPr>
          </a:p>
        </p:txBody>
      </p:sp>
      <p:sp>
        <p:nvSpPr>
          <p:cNvPr id="6" name="MegaIdea.Net 2"/>
          <p:cNvSpPr txBox="1"/>
          <p:nvPr/>
        </p:nvSpPr>
        <p:spPr>
          <a:xfrm>
            <a:off x="329864" y="3732834"/>
            <a:ext cx="2906485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799" dirty="0" err="1" smtClean="0">
                <a:solidFill>
                  <a:srgbClr val="FFFF00"/>
                </a:solidFill>
                <a:effectLst>
                  <a:glow rad="127000">
                    <a:srgbClr val="EC2B04"/>
                  </a:glow>
                </a:effectLst>
                <a:latin typeface="OogieBoogie" panose="00000400000000000000" pitchFamily="2" charset="0"/>
              </a:rPr>
              <a:t>Maryori</a:t>
            </a:r>
            <a:endParaRPr lang="en-US" sz="4799" dirty="0">
              <a:solidFill>
                <a:srgbClr val="FFFF00"/>
              </a:solidFill>
              <a:effectLst>
                <a:glow rad="127000">
                  <a:srgbClr val="EC2B04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10" name="MegaIdea.Net 1"/>
          <p:cNvSpPr txBox="1"/>
          <p:nvPr/>
        </p:nvSpPr>
        <p:spPr>
          <a:xfrm>
            <a:off x="531343" y="2954775"/>
            <a:ext cx="20198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100" dirty="0" smtClean="0">
                <a:solidFill>
                  <a:srgbClr val="FC6703"/>
                </a:solidFill>
                <a:latin typeface="Porky's" panose="00000700000000000000" pitchFamily="2" charset="0"/>
              </a:rPr>
              <a:t>¡Acompáñame </a:t>
            </a:r>
          </a:p>
          <a:p>
            <a:pPr algn="ctr"/>
            <a:r>
              <a:rPr lang="es-PE" sz="2100" dirty="0" smtClean="0">
                <a:solidFill>
                  <a:srgbClr val="FC6703"/>
                </a:solidFill>
                <a:latin typeface="Porky's" panose="00000700000000000000" pitchFamily="2" charset="0"/>
              </a:rPr>
              <a:t>a festejar!</a:t>
            </a:r>
            <a:endParaRPr lang="en-US" sz="2100" dirty="0">
              <a:solidFill>
                <a:srgbClr val="FC6703"/>
              </a:solidFill>
              <a:latin typeface="Porky's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28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AvantGarde Md BT</vt:lpstr>
      <vt:lpstr>OogieBoogie</vt:lpstr>
      <vt:lpstr>Arial</vt:lpstr>
      <vt:lpstr>Calibri Light</vt:lpstr>
      <vt:lpstr>BaaBookHmkBold</vt:lpstr>
      <vt:lpstr>Calibri</vt:lpstr>
      <vt:lpstr>Porky's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Bely y Beto</cp:keywords>
  <cp:lastModifiedBy>MEGAIDEA</cp:lastModifiedBy>
  <cp:revision>23</cp:revision>
  <dcterms:created xsi:type="dcterms:W3CDTF">2019-11-21T20:21:28Z</dcterms:created>
  <dcterms:modified xsi:type="dcterms:W3CDTF">2023-03-29T21:05:08Z</dcterms:modified>
</cp:coreProperties>
</file>