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7199313" cy="5040313"/>
  <p:notesSz cx="9144000" cy="6858000"/>
  <p:embeddedFontLst>
    <p:embeddedFont>
      <p:font typeface="BaaBookHmkBold" panose="00000400000000000000" pitchFamily="2" charset="0"/>
      <p:regular r:id="rId3"/>
    </p:embeddedFont>
    <p:embeddedFont>
      <p:font typeface="Lobster-Bonifiesta.com" panose="02000506000000020003" pitchFamily="50" charset="0"/>
      <p:regular r:id="rId4"/>
    </p:embeddedFont>
    <p:embeddedFont>
      <p:font typeface="Porky's" panose="00000700000000000000" pitchFamily="2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ontdiner Rob" panose="00000400000000000000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9AF"/>
    <a:srgbClr val="69C3C6"/>
    <a:srgbClr val="B8FAEA"/>
    <a:srgbClr val="02AB98"/>
    <a:srgbClr val="C56DA3"/>
    <a:srgbClr val="00A28D"/>
    <a:srgbClr val="018276"/>
    <a:srgbClr val="00CCFF"/>
    <a:srgbClr val="0EECA7"/>
    <a:srgbClr val="BAF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2316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2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9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1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0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1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7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1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4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0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6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1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677160" y="-219504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674196" y="36967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65224" y="-8649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376038" y="-7506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7554" y="340295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6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2837814" y="882950"/>
            <a:ext cx="1785448" cy="18387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dirty="0" err="1">
                <a:solidFill>
                  <a:srgbClr val="E989AF"/>
                </a:solidFill>
                <a:latin typeface="Lobster-Bonifiesta.com" panose="02000506000000020003" pitchFamily="50" charset="0"/>
              </a:rPr>
              <a:t>Te</a:t>
            </a:r>
            <a:r>
              <a:rPr lang="en-US" sz="2400" dirty="0">
                <a:solidFill>
                  <a:srgbClr val="E989AF"/>
                </a:solidFill>
                <a:latin typeface="Lobster-Bonifiesta.com" panose="02000506000000020003" pitchFamily="50" charset="0"/>
              </a:rPr>
              <a:t> </a:t>
            </a:r>
            <a:r>
              <a:rPr lang="en-US" sz="2400" dirty="0" err="1">
                <a:solidFill>
                  <a:srgbClr val="E989AF"/>
                </a:solidFill>
                <a:latin typeface="Lobster-Bonifiesta.com" panose="02000506000000020003" pitchFamily="50" charset="0"/>
              </a:rPr>
              <a:t>invito</a:t>
            </a:r>
            <a:r>
              <a:rPr lang="en-US" sz="2400" dirty="0">
                <a:solidFill>
                  <a:srgbClr val="E989AF"/>
                </a:solidFill>
                <a:latin typeface="Lobster-Bonifiesta.com" panose="02000506000000020003" pitchFamily="50" charset="0"/>
              </a:rPr>
              <a:t> a mi Fiesta</a:t>
            </a:r>
          </a:p>
        </p:txBody>
      </p:sp>
      <p:sp>
        <p:nvSpPr>
          <p:cNvPr id="5" name="Megaidea.Net 4"/>
          <p:cNvSpPr txBox="1"/>
          <p:nvPr/>
        </p:nvSpPr>
        <p:spPr>
          <a:xfrm>
            <a:off x="2284657" y="1208343"/>
            <a:ext cx="2815563" cy="621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4399" dirty="0">
                <a:gradFill>
                  <a:gsLst>
                    <a:gs pos="85000">
                      <a:srgbClr val="69C3C6"/>
                    </a:gs>
                    <a:gs pos="50000">
                      <a:srgbClr val="E989AF"/>
                    </a:gs>
                  </a:gsLst>
                  <a:lin ang="5400000" scaled="1"/>
                </a:gradFill>
                <a:effectLst>
                  <a:glow rad="114300">
                    <a:schemeClr val="bg1"/>
                  </a:glow>
                </a:effectLst>
                <a:latin typeface="Fontdiner Rob" panose="00000400000000000000" pitchFamily="2" charset="0"/>
              </a:rPr>
              <a:t>MARYORI</a:t>
            </a:r>
          </a:p>
        </p:txBody>
      </p:sp>
      <p:sp>
        <p:nvSpPr>
          <p:cNvPr id="6" name="Megaidea.Net 5"/>
          <p:cNvSpPr txBox="1"/>
          <p:nvPr/>
        </p:nvSpPr>
        <p:spPr>
          <a:xfrm>
            <a:off x="2538902" y="1942916"/>
            <a:ext cx="1008738" cy="441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6" dirty="0" err="1">
                <a:solidFill>
                  <a:srgbClr val="C56DA3"/>
                </a:solidFill>
                <a:latin typeface="Lobster-Bonifiesta.com" panose="02000506000000020003" pitchFamily="50" charset="0"/>
              </a:rPr>
              <a:t>Cumple</a:t>
            </a:r>
            <a:endParaRPr lang="en-US" sz="2266" dirty="0">
              <a:solidFill>
                <a:srgbClr val="C56DA3"/>
              </a:solidFill>
              <a:latin typeface="Lobster-Bonifiesta.com" panose="02000506000000020003" pitchFamily="50" charset="0"/>
            </a:endParaRPr>
          </a:p>
        </p:txBody>
      </p:sp>
      <p:sp>
        <p:nvSpPr>
          <p:cNvPr id="7" name="Megaidea.Net 6"/>
          <p:cNvSpPr txBox="1"/>
          <p:nvPr/>
        </p:nvSpPr>
        <p:spPr>
          <a:xfrm>
            <a:off x="3426308" y="1860020"/>
            <a:ext cx="623596" cy="707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999" dirty="0" smtClean="0">
                <a:gradFill>
                  <a:gsLst>
                    <a:gs pos="75000">
                      <a:srgbClr val="CE4298"/>
                    </a:gs>
                    <a:gs pos="4000">
                      <a:srgbClr val="F2A632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Porky's" panose="00000700000000000000" pitchFamily="2" charset="0"/>
              </a:rPr>
              <a:t>2</a:t>
            </a:r>
            <a:endParaRPr lang="en-US" sz="3999" dirty="0">
              <a:gradFill>
                <a:gsLst>
                  <a:gs pos="75000">
                    <a:srgbClr val="CE4298"/>
                  </a:gs>
                  <a:gs pos="4000">
                    <a:srgbClr val="F2A632"/>
                  </a:gs>
                </a:gsLst>
                <a:lin ang="5400000" scaled="1"/>
              </a:gradFill>
              <a:effectLst>
                <a:glow rad="762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2450723" y="2492285"/>
            <a:ext cx="2479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56DA3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Sábado</a:t>
            </a:r>
            <a:r>
              <a:rPr lang="en-US" sz="2000" dirty="0">
                <a:solidFill>
                  <a:srgbClr val="C56DA3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 15 de </a:t>
            </a:r>
            <a:r>
              <a:rPr lang="en-US" sz="2000" dirty="0" err="1">
                <a:solidFill>
                  <a:srgbClr val="C56DA3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Junio</a:t>
            </a:r>
            <a:endParaRPr lang="en-US" sz="2000" dirty="0">
              <a:solidFill>
                <a:srgbClr val="C56DA3"/>
              </a:solidFill>
              <a:effectLst>
                <a:glow rad="127000">
                  <a:schemeClr val="bg1"/>
                </a:glow>
              </a:effectLst>
              <a:latin typeface="BaaBookHmkBold" panose="00000400000000000000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2543065" y="2927397"/>
            <a:ext cx="238741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rgbClr val="E989AF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A </a:t>
            </a:r>
            <a:r>
              <a:rPr lang="en-US" sz="1700" dirty="0" err="1">
                <a:solidFill>
                  <a:srgbClr val="E989AF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las</a:t>
            </a:r>
            <a:r>
              <a:rPr lang="en-US" sz="1700" dirty="0">
                <a:solidFill>
                  <a:srgbClr val="E989AF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 3:00 pm.</a:t>
            </a:r>
          </a:p>
        </p:txBody>
      </p:sp>
      <p:sp>
        <p:nvSpPr>
          <p:cNvPr id="10" name="Megaidea.Net 9"/>
          <p:cNvSpPr txBox="1"/>
          <p:nvPr/>
        </p:nvSpPr>
        <p:spPr>
          <a:xfrm>
            <a:off x="2478088" y="3397409"/>
            <a:ext cx="25581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2AB98"/>
                </a:solidFill>
                <a:latin typeface="BaaBookHmkBold" panose="00000400000000000000" pitchFamily="2" charset="0"/>
              </a:rPr>
              <a:t>EN LA TERRAZA GUSMAN</a:t>
            </a:r>
          </a:p>
          <a:p>
            <a:pPr algn="ctr"/>
            <a:r>
              <a:rPr lang="en-US" sz="1500" dirty="0" err="1">
                <a:solidFill>
                  <a:srgbClr val="02AB98"/>
                </a:solidFill>
                <a:latin typeface="BaaBookHmkBold" panose="00000400000000000000" pitchFamily="2" charset="0"/>
              </a:rPr>
              <a:t>Calle</a:t>
            </a:r>
            <a:r>
              <a:rPr lang="en-US" sz="1500" dirty="0">
                <a:solidFill>
                  <a:srgbClr val="02AB98"/>
                </a:solidFill>
                <a:latin typeface="BaaBookHmkBold" panose="00000400000000000000" pitchFamily="2" charset="0"/>
              </a:rPr>
              <a:t> Vicente Guerrero, Col. Miguel Hidalgo</a:t>
            </a:r>
          </a:p>
        </p:txBody>
      </p:sp>
      <p:sp>
        <p:nvSpPr>
          <p:cNvPr id="13" name="Megaidea.Net 12"/>
          <p:cNvSpPr txBox="1"/>
          <p:nvPr/>
        </p:nvSpPr>
        <p:spPr>
          <a:xfrm rot="20589770">
            <a:off x="3307847" y="4159579"/>
            <a:ext cx="149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E989AF"/>
                </a:solidFill>
                <a:latin typeface="BaaBookHmkBold" panose="00000400000000000000" pitchFamily="2" charset="0"/>
              </a:rPr>
              <a:t>No </a:t>
            </a:r>
            <a:r>
              <a:rPr lang="en-US" sz="1800" dirty="0" err="1">
                <a:solidFill>
                  <a:srgbClr val="E989AF"/>
                </a:solidFill>
                <a:latin typeface="BaaBookHmkBold" panose="00000400000000000000" pitchFamily="2" charset="0"/>
              </a:rPr>
              <a:t>faltes</a:t>
            </a:r>
            <a:r>
              <a:rPr lang="en-US" sz="1800" dirty="0">
                <a:solidFill>
                  <a:srgbClr val="E989AF"/>
                </a:solidFill>
                <a:latin typeface="BaaBookHmkBold" panose="00000400000000000000" pitchFamily="2" charset="0"/>
              </a:rPr>
              <a:t>…!</a:t>
            </a:r>
          </a:p>
        </p:txBody>
      </p:sp>
      <p:sp>
        <p:nvSpPr>
          <p:cNvPr id="11" name="Megaidea.Net 10"/>
          <p:cNvSpPr txBox="1"/>
          <p:nvPr/>
        </p:nvSpPr>
        <p:spPr>
          <a:xfrm>
            <a:off x="3899502" y="1957469"/>
            <a:ext cx="924677" cy="441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6" dirty="0" err="1">
                <a:solidFill>
                  <a:srgbClr val="C56DA3"/>
                </a:solidFill>
                <a:latin typeface="Lobster-Bonifiesta.com" panose="02000506000000020003" pitchFamily="50" charset="0"/>
              </a:rPr>
              <a:t>Añitos</a:t>
            </a:r>
            <a:endParaRPr lang="en-US" sz="2266" dirty="0">
              <a:solidFill>
                <a:srgbClr val="C56DA3"/>
              </a:solidFill>
              <a:latin typeface="Lobster-Bonifiesta.com" panose="02000506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33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BaaBookHmkBold</vt:lpstr>
      <vt:lpstr>Lobster-Bonifiesta.com</vt:lpstr>
      <vt:lpstr>Porky's</vt:lpstr>
      <vt:lpstr>Calibri</vt:lpstr>
      <vt:lpstr>Arial</vt:lpstr>
      <vt:lpstr>Fontdiner Rob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Bebe Llorones</cp:keywords>
  <cp:lastModifiedBy>MEGAIDEA</cp:lastModifiedBy>
  <cp:revision>19</cp:revision>
  <dcterms:created xsi:type="dcterms:W3CDTF">2019-10-29T16:11:17Z</dcterms:created>
  <dcterms:modified xsi:type="dcterms:W3CDTF">2023-03-30T03:11:45Z</dcterms:modified>
</cp:coreProperties>
</file>