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FiveDollar" panose="02000603000000000000" pitchFamily="2" charset="0"/>
      <p:regular r:id="rId4"/>
    </p:embeddedFont>
    <p:embeddedFont>
      <p:font typeface="Advert" panose="020B0604020202020204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5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9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84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78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73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68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62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57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1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3A9"/>
    <a:srgbClr val="C3A83A"/>
    <a:srgbClr val="EA81A4"/>
    <a:srgbClr val="D9DDDC"/>
    <a:srgbClr val="7F7F81"/>
    <a:srgbClr val="E6AABF"/>
    <a:srgbClr val="F49AD5"/>
    <a:srgbClr val="558EC6"/>
    <a:srgbClr val="AABBE0"/>
    <a:srgbClr val="6F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56" y="84"/>
      </p:cViewPr>
      <p:guideLst>
        <p:guide orient="horz" pos="2267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3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3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5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4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gaIdea.Net 8"/>
          <p:cNvSpPr txBox="1"/>
          <p:nvPr/>
        </p:nvSpPr>
        <p:spPr>
          <a:xfrm>
            <a:off x="852233" y="5750876"/>
            <a:ext cx="3474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después de la ceremonia te esperamos </a:t>
            </a: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en el Salón Bilbao</a:t>
            </a: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Av. Bolognesi No. 556 Col Centro</a:t>
            </a:r>
            <a:endParaRPr lang="es-MX" sz="15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7"/>
          <p:cNvSpPr txBox="1"/>
          <p:nvPr/>
        </p:nvSpPr>
        <p:spPr>
          <a:xfrm>
            <a:off x="823199" y="5437670"/>
            <a:ext cx="3473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JP Silva esq. JIMENEZ norte</a:t>
            </a:r>
            <a:endParaRPr lang="es-MX" sz="15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3" name="MegaIdea.Net 6"/>
          <p:cNvSpPr/>
          <p:nvPr/>
        </p:nvSpPr>
        <p:spPr>
          <a:xfrm>
            <a:off x="618968" y="5038583"/>
            <a:ext cx="3881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en la parroquia de la </a:t>
            </a:r>
            <a:r>
              <a:rPr lang="es-MX" sz="1500" dirty="0">
                <a:solidFill>
                  <a:schemeClr val="bg1"/>
                </a:solidFill>
                <a:latin typeface="BaaBookHmkBold" panose="00000400000000000000" pitchFamily="2" charset="0"/>
              </a:rPr>
              <a:t>D</a:t>
            </a:r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ivina Providencia</a:t>
            </a:r>
            <a:endParaRPr lang="es-MX" sz="1500" dirty="0">
              <a:latin typeface="BaaBookHmkBold" panose="00000400000000000000" pitchFamily="2" charset="0"/>
            </a:endParaRPr>
          </a:p>
        </p:txBody>
      </p:sp>
      <p:sp>
        <p:nvSpPr>
          <p:cNvPr id="14" name="MegaIdea.Net 5"/>
          <p:cNvSpPr txBox="1"/>
          <p:nvPr/>
        </p:nvSpPr>
        <p:spPr>
          <a:xfrm>
            <a:off x="618969" y="4225184"/>
            <a:ext cx="38815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 smtClean="0">
                <a:solidFill>
                  <a:srgbClr val="A7E2FF"/>
                </a:solidFill>
                <a:latin typeface="BaaBookHmkBold" panose="00000400000000000000" pitchFamily="2" charset="0"/>
              </a:rPr>
              <a:t>Domingo 15 de Junio </a:t>
            </a:r>
          </a:p>
          <a:p>
            <a:pPr algn="ctr"/>
            <a:r>
              <a:rPr lang="es-MX" sz="2300" b="1" dirty="0" smtClean="0">
                <a:solidFill>
                  <a:srgbClr val="A7E2FF"/>
                </a:solidFill>
                <a:latin typeface="BaaBookHmkBold" panose="00000400000000000000" pitchFamily="2" charset="0"/>
              </a:rPr>
              <a:t>a las 11:00 hrs </a:t>
            </a:r>
            <a:endParaRPr lang="es-MX" sz="2300" b="1" dirty="0">
              <a:solidFill>
                <a:srgbClr val="A7E2FF"/>
              </a:solidFill>
              <a:latin typeface="BaaBookHmkBold" panose="00000400000000000000" pitchFamily="2" charset="0"/>
            </a:endParaRPr>
          </a:p>
        </p:txBody>
      </p:sp>
      <p:sp>
        <p:nvSpPr>
          <p:cNvPr id="15" name="MegaIdea.Net 4"/>
          <p:cNvSpPr txBox="1"/>
          <p:nvPr/>
        </p:nvSpPr>
        <p:spPr>
          <a:xfrm>
            <a:off x="325440" y="3858061"/>
            <a:ext cx="4512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Acompáñame a recibir el Sacramento del Bautismo</a:t>
            </a:r>
            <a:endParaRPr lang="es-MX" sz="15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pic>
        <p:nvPicPr>
          <p:cNvPr id="25" name="MegaIdea.Net 3" descr="C:\Users\SAMSUNG\Desktop\Arts REAL DOURADO\Arts REAL DOURADO\REAL DOURADO\Elementos\dourado (8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266" y="3513682"/>
            <a:ext cx="3132730" cy="336859"/>
          </a:xfrm>
          <a:prstGeom prst="rect">
            <a:avLst/>
          </a:prstGeom>
          <a:noFill/>
        </p:spPr>
      </p:pic>
      <p:sp>
        <p:nvSpPr>
          <p:cNvPr id="26" name="MegaIdea.Net 2"/>
          <p:cNvSpPr txBox="1"/>
          <p:nvPr/>
        </p:nvSpPr>
        <p:spPr>
          <a:xfrm>
            <a:off x="325439" y="2902276"/>
            <a:ext cx="45121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spc="300" dirty="0" smtClean="0">
                <a:solidFill>
                  <a:srgbClr val="A7E2FF"/>
                </a:solidFill>
                <a:latin typeface="FiveDollar" pitchFamily="2" charset="0"/>
              </a:rPr>
              <a:t>ALEXANDER</a:t>
            </a:r>
            <a:endParaRPr lang="es-MX" sz="3500" spc="300" dirty="0">
              <a:solidFill>
                <a:srgbClr val="A7E2FF"/>
              </a:solidFill>
              <a:latin typeface="FiveDollar" pitchFamily="2" charset="0"/>
            </a:endParaRPr>
          </a:p>
        </p:txBody>
      </p:sp>
      <p:sp>
        <p:nvSpPr>
          <p:cNvPr id="27" name="MegaIdea.Net 1"/>
          <p:cNvSpPr txBox="1"/>
          <p:nvPr/>
        </p:nvSpPr>
        <p:spPr>
          <a:xfrm>
            <a:off x="1768453" y="1868511"/>
            <a:ext cx="1539006" cy="7205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t" pitchFamily="2" charset="0"/>
              </a:rPr>
              <a:t>Mi</a:t>
            </a:r>
          </a:p>
          <a:p>
            <a:pPr algn="ctr"/>
            <a:r>
              <a:rPr lang="es-MX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t" pitchFamily="2" charset="0"/>
              </a:rPr>
              <a:t>Bautizo</a:t>
            </a:r>
            <a:endParaRPr lang="es-MX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50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BaaBookHmkBold</vt:lpstr>
      <vt:lpstr>Arial</vt:lpstr>
      <vt:lpstr>FiveDollar</vt:lpstr>
      <vt:lpstr>Advert</vt:lpstr>
      <vt:lpstr>Calibri Light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Bautizo</cp:keywords>
  <cp:lastModifiedBy>MEGAIDEA</cp:lastModifiedBy>
  <cp:revision>23</cp:revision>
  <dcterms:created xsi:type="dcterms:W3CDTF">2019-11-21T20:21:28Z</dcterms:created>
  <dcterms:modified xsi:type="dcterms:W3CDTF">2023-03-31T17:10:08Z</dcterms:modified>
</cp:coreProperties>
</file>