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4859338" cy="7199313"/>
  <p:notesSz cx="6858000" cy="9144000"/>
  <p:embeddedFontLst>
    <p:embeddedFont>
      <p:font typeface="AvantGarde Md BT" panose="020B0602020202020204"/>
      <p:regular r:id="rId3"/>
      <p:italic r:id="rId4"/>
    </p:embeddedFont>
    <p:embeddedFont>
      <p:font typeface="First Blind-Bonifiesta" panose="020B0604020202020204" charset="0"/>
      <p:regular r:id="rId5"/>
    </p:embeddedFont>
    <p:embeddedFont>
      <p:font typeface="Accidental-Bonifiesta" panose="020B0604020202020204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Beyond-Bonifiesta.com" pitchFamily="2" charset="0"/>
      <p:regular r:id="rId9"/>
    </p:embeddedFont>
    <p:embeddedFont>
      <p:font typeface="Geometr415 Blk BT-Bonifiesta" panose="020B0604020202020204" charset="0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ntique Olive-Bonifiesta" panose="020B0604020202020204" charset="0"/>
      <p:regular r:id="rId15"/>
    </p:embeddedFont>
  </p:embeddedFontLst>
  <p:defaultTextStyle>
    <a:defPPr>
      <a:defRPr lang="en-US"/>
    </a:defPPr>
    <a:lvl1pPr marL="0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5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9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84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78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73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68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62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57" algn="l" defTabSz="604789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A"/>
    <a:srgbClr val="EBDAB5"/>
    <a:srgbClr val="EFDDB8"/>
    <a:srgbClr val="A59477"/>
    <a:srgbClr val="6F410D"/>
    <a:srgbClr val="F1E3A9"/>
    <a:srgbClr val="C3A83A"/>
    <a:srgbClr val="EA81A4"/>
    <a:srgbClr val="D9DDDC"/>
    <a:srgbClr val="7F7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51" y="1178222"/>
            <a:ext cx="4130437" cy="2506427"/>
          </a:xfrm>
        </p:spPr>
        <p:txBody>
          <a:bodyPr anchor="b"/>
          <a:lstStyle>
            <a:lvl1pPr algn="ctr">
              <a:defRPr sz="318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17" y="3781306"/>
            <a:ext cx="3644504" cy="1738167"/>
          </a:xfrm>
        </p:spPr>
        <p:txBody>
          <a:bodyPr/>
          <a:lstStyle>
            <a:lvl1pPr marL="0" indent="0" algn="ctr">
              <a:buNone/>
              <a:defRPr sz="1275"/>
            </a:lvl1pPr>
            <a:lvl2pPr marL="242956" indent="0" algn="ctr">
              <a:buNone/>
              <a:defRPr sz="1063"/>
            </a:lvl2pPr>
            <a:lvl3pPr marL="485912" indent="0" algn="ctr">
              <a:buNone/>
              <a:defRPr sz="957"/>
            </a:lvl3pPr>
            <a:lvl4pPr marL="728868" indent="0" algn="ctr">
              <a:buNone/>
              <a:defRPr sz="850"/>
            </a:lvl4pPr>
            <a:lvl5pPr marL="971824" indent="0" algn="ctr">
              <a:buNone/>
              <a:defRPr sz="850"/>
            </a:lvl5pPr>
            <a:lvl6pPr marL="1214780" indent="0" algn="ctr">
              <a:buNone/>
              <a:defRPr sz="850"/>
            </a:lvl6pPr>
            <a:lvl7pPr marL="1457736" indent="0" algn="ctr">
              <a:buNone/>
              <a:defRPr sz="850"/>
            </a:lvl7pPr>
            <a:lvl8pPr marL="1700693" indent="0" algn="ctr">
              <a:buNone/>
              <a:defRPr sz="850"/>
            </a:lvl8pPr>
            <a:lvl9pPr marL="1943649" indent="0" algn="ctr">
              <a:buNone/>
              <a:defRPr sz="85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77464" y="383297"/>
            <a:ext cx="1047795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080" y="383297"/>
            <a:ext cx="30826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49" y="1794831"/>
            <a:ext cx="4191179" cy="2994714"/>
          </a:xfrm>
        </p:spPr>
        <p:txBody>
          <a:bodyPr anchor="b"/>
          <a:lstStyle>
            <a:lvl1pPr>
              <a:defRPr sz="318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549" y="4817876"/>
            <a:ext cx="4191179" cy="1574849"/>
          </a:xfrm>
        </p:spPr>
        <p:txBody>
          <a:bodyPr/>
          <a:lstStyle>
            <a:lvl1pPr marL="0" indent="0">
              <a:buNone/>
              <a:defRPr sz="1275">
                <a:solidFill>
                  <a:schemeClr val="tx1"/>
                </a:solidFill>
              </a:defRPr>
            </a:lvl1pPr>
            <a:lvl2pPr marL="242956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5912" indent="0">
              <a:buNone/>
              <a:defRPr sz="957">
                <a:solidFill>
                  <a:schemeClr val="tx1">
                    <a:tint val="75000"/>
                  </a:schemeClr>
                </a:solidFill>
              </a:defRPr>
            </a:lvl3pPr>
            <a:lvl4pPr marL="728868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4pPr>
            <a:lvl5pPr marL="971824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5pPr>
            <a:lvl6pPr marL="121478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6pPr>
            <a:lvl7pPr marL="1457736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7pPr>
            <a:lvl8pPr marL="170069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8pPr>
            <a:lvl9pPr marL="1943649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79" y="1916484"/>
            <a:ext cx="206521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0040" y="1916484"/>
            <a:ext cx="206521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383299"/>
            <a:ext cx="4191179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713" y="1764832"/>
            <a:ext cx="2055727" cy="864917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2956" indent="0">
              <a:buNone/>
              <a:defRPr sz="1063" b="1"/>
            </a:lvl2pPr>
            <a:lvl3pPr marL="485912" indent="0">
              <a:buNone/>
              <a:defRPr sz="957" b="1"/>
            </a:lvl3pPr>
            <a:lvl4pPr marL="728868" indent="0">
              <a:buNone/>
              <a:defRPr sz="850" b="1"/>
            </a:lvl4pPr>
            <a:lvl5pPr marL="971824" indent="0">
              <a:buNone/>
              <a:defRPr sz="850" b="1"/>
            </a:lvl5pPr>
            <a:lvl6pPr marL="1214780" indent="0">
              <a:buNone/>
              <a:defRPr sz="850" b="1"/>
            </a:lvl6pPr>
            <a:lvl7pPr marL="1457736" indent="0">
              <a:buNone/>
              <a:defRPr sz="850" b="1"/>
            </a:lvl7pPr>
            <a:lvl8pPr marL="1700693" indent="0">
              <a:buNone/>
              <a:defRPr sz="850" b="1"/>
            </a:lvl8pPr>
            <a:lvl9pPr marL="1943649" indent="0">
              <a:buNone/>
              <a:defRPr sz="85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13" y="2629749"/>
            <a:ext cx="2055727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0040" y="1764832"/>
            <a:ext cx="2065852" cy="864917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2956" indent="0">
              <a:buNone/>
              <a:defRPr sz="1063" b="1"/>
            </a:lvl2pPr>
            <a:lvl3pPr marL="485912" indent="0">
              <a:buNone/>
              <a:defRPr sz="957" b="1"/>
            </a:lvl3pPr>
            <a:lvl4pPr marL="728868" indent="0">
              <a:buNone/>
              <a:defRPr sz="850" b="1"/>
            </a:lvl4pPr>
            <a:lvl5pPr marL="971824" indent="0">
              <a:buNone/>
              <a:defRPr sz="850" b="1"/>
            </a:lvl5pPr>
            <a:lvl6pPr marL="1214780" indent="0">
              <a:buNone/>
              <a:defRPr sz="850" b="1"/>
            </a:lvl6pPr>
            <a:lvl7pPr marL="1457736" indent="0">
              <a:buNone/>
              <a:defRPr sz="850" b="1"/>
            </a:lvl7pPr>
            <a:lvl8pPr marL="1700693" indent="0">
              <a:buNone/>
              <a:defRPr sz="850" b="1"/>
            </a:lvl8pPr>
            <a:lvl9pPr marL="1943649" indent="0">
              <a:buNone/>
              <a:defRPr sz="85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0040" y="2629749"/>
            <a:ext cx="2065852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479954"/>
            <a:ext cx="1567263" cy="1679840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852" y="1036570"/>
            <a:ext cx="2460040" cy="5116178"/>
          </a:xfrm>
        </p:spPr>
        <p:txBody>
          <a:bodyPr/>
          <a:lstStyle>
            <a:lvl1pPr>
              <a:defRPr sz="1700"/>
            </a:lvl1pPr>
            <a:lvl2pPr>
              <a:defRPr sz="1488"/>
            </a:lvl2pPr>
            <a:lvl3pPr>
              <a:defRPr sz="1275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12" y="2159794"/>
            <a:ext cx="1567263" cy="4001285"/>
          </a:xfrm>
        </p:spPr>
        <p:txBody>
          <a:bodyPr/>
          <a:lstStyle>
            <a:lvl1pPr marL="0" indent="0">
              <a:buNone/>
              <a:defRPr sz="850"/>
            </a:lvl1pPr>
            <a:lvl2pPr marL="242956" indent="0">
              <a:buNone/>
              <a:defRPr sz="744"/>
            </a:lvl2pPr>
            <a:lvl3pPr marL="485912" indent="0">
              <a:buNone/>
              <a:defRPr sz="638"/>
            </a:lvl3pPr>
            <a:lvl4pPr marL="728868" indent="0">
              <a:buNone/>
              <a:defRPr sz="531"/>
            </a:lvl4pPr>
            <a:lvl5pPr marL="971824" indent="0">
              <a:buNone/>
              <a:defRPr sz="531"/>
            </a:lvl5pPr>
            <a:lvl6pPr marL="1214780" indent="0">
              <a:buNone/>
              <a:defRPr sz="531"/>
            </a:lvl6pPr>
            <a:lvl7pPr marL="1457736" indent="0">
              <a:buNone/>
              <a:defRPr sz="531"/>
            </a:lvl7pPr>
            <a:lvl8pPr marL="1700693" indent="0">
              <a:buNone/>
              <a:defRPr sz="531"/>
            </a:lvl8pPr>
            <a:lvl9pPr marL="1943649" indent="0">
              <a:buNone/>
              <a:defRPr sz="53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12" y="479954"/>
            <a:ext cx="1567263" cy="1679840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5852" y="1036570"/>
            <a:ext cx="2460040" cy="5116178"/>
          </a:xfrm>
        </p:spPr>
        <p:txBody>
          <a:bodyPr anchor="t"/>
          <a:lstStyle>
            <a:lvl1pPr marL="0" indent="0">
              <a:buNone/>
              <a:defRPr sz="1700"/>
            </a:lvl1pPr>
            <a:lvl2pPr marL="242956" indent="0">
              <a:buNone/>
              <a:defRPr sz="1488"/>
            </a:lvl2pPr>
            <a:lvl3pPr marL="485912" indent="0">
              <a:buNone/>
              <a:defRPr sz="1275"/>
            </a:lvl3pPr>
            <a:lvl4pPr marL="728868" indent="0">
              <a:buNone/>
              <a:defRPr sz="1063"/>
            </a:lvl4pPr>
            <a:lvl5pPr marL="971824" indent="0">
              <a:buNone/>
              <a:defRPr sz="1063"/>
            </a:lvl5pPr>
            <a:lvl6pPr marL="1214780" indent="0">
              <a:buNone/>
              <a:defRPr sz="1063"/>
            </a:lvl6pPr>
            <a:lvl7pPr marL="1457736" indent="0">
              <a:buNone/>
              <a:defRPr sz="1063"/>
            </a:lvl7pPr>
            <a:lvl8pPr marL="1700693" indent="0">
              <a:buNone/>
              <a:defRPr sz="1063"/>
            </a:lvl8pPr>
            <a:lvl9pPr marL="1943649" indent="0">
              <a:buNone/>
              <a:defRPr sz="106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12" y="2159794"/>
            <a:ext cx="1567263" cy="4001285"/>
          </a:xfrm>
        </p:spPr>
        <p:txBody>
          <a:bodyPr/>
          <a:lstStyle>
            <a:lvl1pPr marL="0" indent="0">
              <a:buNone/>
              <a:defRPr sz="850"/>
            </a:lvl1pPr>
            <a:lvl2pPr marL="242956" indent="0">
              <a:buNone/>
              <a:defRPr sz="744"/>
            </a:lvl2pPr>
            <a:lvl3pPr marL="485912" indent="0">
              <a:buNone/>
              <a:defRPr sz="638"/>
            </a:lvl3pPr>
            <a:lvl4pPr marL="728868" indent="0">
              <a:buNone/>
              <a:defRPr sz="531"/>
            </a:lvl4pPr>
            <a:lvl5pPr marL="971824" indent="0">
              <a:buNone/>
              <a:defRPr sz="531"/>
            </a:lvl5pPr>
            <a:lvl6pPr marL="1214780" indent="0">
              <a:buNone/>
              <a:defRPr sz="531"/>
            </a:lvl6pPr>
            <a:lvl7pPr marL="1457736" indent="0">
              <a:buNone/>
              <a:defRPr sz="531"/>
            </a:lvl7pPr>
            <a:lvl8pPr marL="1700693" indent="0">
              <a:buNone/>
              <a:defRPr sz="531"/>
            </a:lvl8pPr>
            <a:lvl9pPr marL="1943649" indent="0">
              <a:buNone/>
              <a:defRPr sz="53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1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080" y="383299"/>
            <a:ext cx="4191179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080" y="1916484"/>
            <a:ext cx="4191179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080" y="6672698"/>
            <a:ext cx="109335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656" y="6672698"/>
            <a:ext cx="164002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1907" y="6672698"/>
            <a:ext cx="109335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onifiesta.com"/>
          <p:cNvSpPr txBox="1"/>
          <p:nvPr/>
        </p:nvSpPr>
        <p:spPr>
          <a:xfrm>
            <a:off x="3211136" y="6712910"/>
            <a:ext cx="156966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99" b="1" dirty="0" smtClean="0">
                <a:solidFill>
                  <a:srgbClr val="6F410D"/>
                </a:solidFill>
                <a:effectLst>
                  <a:glow rad="127000">
                    <a:srgbClr val="FEFBFA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s-PE" sz="1199" b="1" dirty="0">
              <a:solidFill>
                <a:srgbClr val="6F410D"/>
              </a:solidFill>
              <a:effectLst>
                <a:glow rad="127000">
                  <a:srgbClr val="FEFBFA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294918" y="5560857"/>
            <a:ext cx="4405717" cy="8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35" dirty="0">
                <a:effectLst>
                  <a:glow rad="177800">
                    <a:srgbClr val="EFDDB8"/>
                  </a:glow>
                </a:effectLst>
                <a:latin typeface="Accidental-Bonifiesta" panose="00000400000000000000" pitchFamily="2" charset="0"/>
                <a:cs typeface="Arial" panose="020B0604020202020204" pitchFamily="34" charset="0"/>
              </a:rPr>
              <a:t>Después de la ceremonia te esperamos </a:t>
            </a:r>
          </a:p>
          <a:p>
            <a:pPr algn="ctr"/>
            <a:r>
              <a:rPr lang="es-MX" sz="1735" dirty="0">
                <a:effectLst>
                  <a:glow rad="177800">
                    <a:srgbClr val="EFDDB8"/>
                  </a:glow>
                </a:effectLst>
                <a:latin typeface="Accidental-Bonifiesta" panose="00000400000000000000" pitchFamily="2" charset="0"/>
                <a:cs typeface="Arial" panose="020B0604020202020204" pitchFamily="34" charset="0"/>
              </a:rPr>
              <a:t>en el Salón Diamatos </a:t>
            </a:r>
          </a:p>
          <a:p>
            <a:pPr algn="ctr"/>
            <a:r>
              <a:rPr lang="es-MX" sz="1735" dirty="0">
                <a:effectLst>
                  <a:glow rad="177800">
                    <a:srgbClr val="EFDDB8"/>
                  </a:glow>
                </a:effectLst>
                <a:latin typeface="Accidental-Bonifiesta" panose="00000400000000000000" pitchFamily="2" charset="0"/>
                <a:cs typeface="Arial" panose="020B0604020202020204" pitchFamily="34" charset="0"/>
              </a:rPr>
              <a:t>Av. Victoria No. 63 Col. Formando Hogar</a:t>
            </a:r>
          </a:p>
        </p:txBody>
      </p:sp>
      <p:sp>
        <p:nvSpPr>
          <p:cNvPr id="26" name="Bonifiesta.com"/>
          <p:cNvSpPr txBox="1"/>
          <p:nvPr/>
        </p:nvSpPr>
        <p:spPr>
          <a:xfrm>
            <a:off x="970480" y="5224092"/>
            <a:ext cx="2915746" cy="35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35" dirty="0">
                <a:effectLst>
                  <a:glow rad="127000">
                    <a:srgbClr val="EBDAB5"/>
                  </a:glow>
                </a:effectLst>
                <a:latin typeface="Accidental-Bonifiesta" panose="00000400000000000000" pitchFamily="2" charset="0"/>
                <a:cs typeface="Arial" panose="020B0604020202020204" pitchFamily="34" charset="0"/>
              </a:rPr>
              <a:t>JP Silva esq. Jiménez  Norte</a:t>
            </a:r>
          </a:p>
        </p:txBody>
      </p:sp>
      <p:sp>
        <p:nvSpPr>
          <p:cNvPr id="25" name="Bonifiesta.com"/>
          <p:cNvSpPr/>
          <p:nvPr/>
        </p:nvSpPr>
        <p:spPr>
          <a:xfrm>
            <a:off x="600216" y="4904002"/>
            <a:ext cx="3778918" cy="35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35" dirty="0">
                <a:effectLst>
                  <a:glow rad="127000">
                    <a:srgbClr val="EBDAB5"/>
                  </a:glow>
                </a:effectLst>
                <a:latin typeface="Accidental-Bonifiesta" panose="00000400000000000000" pitchFamily="2" charset="0"/>
                <a:cs typeface="Arial" panose="020B0604020202020204" pitchFamily="34" charset="0"/>
              </a:rPr>
              <a:t>En la Parroquia de la Divina Providencia</a:t>
            </a:r>
          </a:p>
        </p:txBody>
      </p:sp>
      <p:sp>
        <p:nvSpPr>
          <p:cNvPr id="14" name="Bonifiesta.com"/>
          <p:cNvSpPr txBox="1"/>
          <p:nvPr/>
        </p:nvSpPr>
        <p:spPr>
          <a:xfrm>
            <a:off x="558059" y="4113606"/>
            <a:ext cx="3879434" cy="8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10" dirty="0">
                <a:solidFill>
                  <a:srgbClr val="663300"/>
                </a:solidFill>
                <a:effectLst>
                  <a:glow rad="127000">
                    <a:srgbClr val="EBDAB5"/>
                  </a:glow>
                </a:effectLst>
                <a:latin typeface="Geometr415 Blk BT-Bonifiesta" panose="020B0802020203090303" pitchFamily="34" charset="0"/>
                <a:cs typeface="Arial" panose="020B0604020202020204" pitchFamily="34" charset="0"/>
              </a:rPr>
              <a:t>Domingo 15 de Junio</a:t>
            </a:r>
          </a:p>
          <a:p>
            <a:pPr algn="ctr"/>
            <a:r>
              <a:rPr lang="es-MX" sz="2410" dirty="0">
                <a:solidFill>
                  <a:srgbClr val="663300"/>
                </a:solidFill>
                <a:effectLst>
                  <a:glow rad="127000">
                    <a:srgbClr val="EBDAB5"/>
                  </a:glow>
                </a:effectLst>
                <a:latin typeface="Geometr415 Blk BT-Bonifiesta" panose="020B0802020203090303" pitchFamily="34" charset="0"/>
                <a:cs typeface="Arial" panose="020B0604020202020204" pitchFamily="34" charset="0"/>
              </a:rPr>
              <a:t> a las 10:00 hrs 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779758" y="3720327"/>
            <a:ext cx="3436033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7" b="1" dirty="0">
                <a:effectLst>
                  <a:glow rad="127000">
                    <a:srgbClr val="EBDAB5"/>
                  </a:glow>
                </a:effectLst>
                <a:latin typeface="Antique Olive-Bonifiesta" panose="020B0603020204030204" pitchFamily="34" charset="0"/>
                <a:cs typeface="Arial" panose="020B0604020202020204" pitchFamily="34" charset="0"/>
              </a:rPr>
              <a:t>Acompáñame a recibir el Sacramento del </a:t>
            </a:r>
            <a:r>
              <a:rPr lang="es-MX" sz="1157" b="1" dirty="0" smtClean="0">
                <a:effectLst>
                  <a:glow rad="127000">
                    <a:srgbClr val="EBDAB5"/>
                  </a:glow>
                </a:effectLst>
                <a:latin typeface="Antique Olive-Bonifiesta" panose="020B0603020204030204" pitchFamily="34" charset="0"/>
                <a:cs typeface="Arial" panose="020B0604020202020204" pitchFamily="34" charset="0"/>
              </a:rPr>
              <a:t>Bautismo</a:t>
            </a:r>
            <a:endParaRPr lang="es-MX" sz="1157" b="1" dirty="0">
              <a:effectLst>
                <a:glow rad="127000">
                  <a:srgbClr val="EBDAB5"/>
                </a:glow>
              </a:effectLst>
              <a:latin typeface="Antique Olive-Bonifiesta" panose="020B0603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109325" y="3242735"/>
            <a:ext cx="2776901" cy="3914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1928" spc="289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EBDAB5"/>
                  </a:glow>
                </a:effectLst>
                <a:latin typeface="First Blind-Bonifiesta" panose="02000507030000020004" pitchFamily="2" charset="0"/>
                <a:cs typeface="Arial" panose="020B0604020202020204" pitchFamily="34" charset="0"/>
              </a:rPr>
              <a:t>Eduardo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1483050" y="2579956"/>
            <a:ext cx="2013253" cy="5195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1148" b="1" dirty="0">
                <a:solidFill>
                  <a:srgbClr val="663300"/>
                </a:solidFill>
                <a:effectLst>
                  <a:glow rad="127000">
                    <a:srgbClr val="EBDAB5"/>
                  </a:glow>
                </a:effectLst>
                <a:latin typeface="Beyond-Bonifiesta.com" pitchFamily="2" charset="0"/>
                <a:cs typeface="Arial" panose="020B0604020202020204" pitchFamily="34" charset="0"/>
              </a:rPr>
              <a:t>Mi Bautizo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AvantGarde Md BT</vt:lpstr>
      <vt:lpstr>First Blind-Bonifiesta</vt:lpstr>
      <vt:lpstr>Accidental-Bonifiesta</vt:lpstr>
      <vt:lpstr>Arial</vt:lpstr>
      <vt:lpstr>Calibri Light</vt:lpstr>
      <vt:lpstr>Beyond-Bonifiesta.com</vt:lpstr>
      <vt:lpstr>Geometr415 Blk BT-Bonifiesta</vt:lpstr>
      <vt:lpstr>Calibri</vt:lpstr>
      <vt:lpstr>Antique Olive-Bonifiesta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Bautizo;Yute</cp:keywords>
  <cp:lastModifiedBy>MEGAIDEA</cp:lastModifiedBy>
  <cp:revision>28</cp:revision>
  <dcterms:created xsi:type="dcterms:W3CDTF">2019-11-21T20:21:28Z</dcterms:created>
  <dcterms:modified xsi:type="dcterms:W3CDTF">2023-03-29T20:51:47Z</dcterms:modified>
</cp:coreProperties>
</file>