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</p:sldIdLst>
  <p:sldSz cx="4859338" cy="7199313"/>
  <p:notesSz cx="6858000" cy="9144000"/>
  <p:embeddedFontLst>
    <p:embeddedFont>
      <p:font typeface="AvantGarde Md BT" panose="020B0602020202020204"/>
      <p:regular r:id="rId3"/>
      <p:italic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Accidental Presidency" panose="00000400000000000000" pitchFamily="2" charset="0"/>
      <p:regular r:id="rId7"/>
    </p:embeddedFont>
    <p:embeddedFont>
      <p:font typeface="Antique Olive Roman" panose="020B0603020204030204" pitchFamily="34" charset="0"/>
      <p:regular r:id="rId8"/>
      <p:bold r:id="rId9"/>
      <p:italic r:id="rId10"/>
    </p:embeddedFont>
    <p:embeddedFont>
      <p:font typeface="Elixir Brush" pitchFamily="2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60478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1pPr>
    <a:lvl2pPr marL="302395" algn="l" defTabSz="60478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2pPr>
    <a:lvl3pPr marL="604789" algn="l" defTabSz="60478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3pPr>
    <a:lvl4pPr marL="907184" algn="l" defTabSz="60478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4pPr>
    <a:lvl5pPr marL="1209578" algn="l" defTabSz="60478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5pPr>
    <a:lvl6pPr marL="1511973" algn="l" defTabSz="60478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6pPr>
    <a:lvl7pPr marL="1814368" algn="l" defTabSz="60478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7pPr>
    <a:lvl8pPr marL="2116762" algn="l" defTabSz="60478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8pPr>
    <a:lvl9pPr marL="2419157" algn="l" defTabSz="60478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4A04"/>
    <a:srgbClr val="FFBA15"/>
    <a:srgbClr val="63490A"/>
    <a:srgbClr val="EFE028"/>
    <a:srgbClr val="332D29"/>
    <a:srgbClr val="4D443F"/>
    <a:srgbClr val="E7CA7B"/>
    <a:srgbClr val="C3A21B"/>
    <a:srgbClr val="FEDA2F"/>
    <a:srgbClr val="FE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7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451" y="1178222"/>
            <a:ext cx="4130437" cy="2506427"/>
          </a:xfrm>
        </p:spPr>
        <p:txBody>
          <a:bodyPr anchor="b"/>
          <a:lstStyle>
            <a:lvl1pPr algn="ctr">
              <a:defRPr sz="318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417" y="3781306"/>
            <a:ext cx="3644504" cy="1738167"/>
          </a:xfrm>
        </p:spPr>
        <p:txBody>
          <a:bodyPr/>
          <a:lstStyle>
            <a:lvl1pPr marL="0" indent="0" algn="ctr">
              <a:buNone/>
              <a:defRPr sz="1275"/>
            </a:lvl1pPr>
            <a:lvl2pPr marL="242956" indent="0" algn="ctr">
              <a:buNone/>
              <a:defRPr sz="1063"/>
            </a:lvl2pPr>
            <a:lvl3pPr marL="485912" indent="0" algn="ctr">
              <a:buNone/>
              <a:defRPr sz="957"/>
            </a:lvl3pPr>
            <a:lvl4pPr marL="728868" indent="0" algn="ctr">
              <a:buNone/>
              <a:defRPr sz="850"/>
            </a:lvl4pPr>
            <a:lvl5pPr marL="971824" indent="0" algn="ctr">
              <a:buNone/>
              <a:defRPr sz="850"/>
            </a:lvl5pPr>
            <a:lvl6pPr marL="1214780" indent="0" algn="ctr">
              <a:buNone/>
              <a:defRPr sz="850"/>
            </a:lvl6pPr>
            <a:lvl7pPr marL="1457736" indent="0" algn="ctr">
              <a:buNone/>
              <a:defRPr sz="850"/>
            </a:lvl7pPr>
            <a:lvl8pPr marL="1700693" indent="0" algn="ctr">
              <a:buNone/>
              <a:defRPr sz="850"/>
            </a:lvl8pPr>
            <a:lvl9pPr marL="1943649" indent="0" algn="ctr">
              <a:buNone/>
              <a:defRPr sz="85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9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8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77464" y="383297"/>
            <a:ext cx="1047795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080" y="383297"/>
            <a:ext cx="3082643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2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549" y="1794831"/>
            <a:ext cx="4191179" cy="2994714"/>
          </a:xfrm>
        </p:spPr>
        <p:txBody>
          <a:bodyPr anchor="b"/>
          <a:lstStyle>
            <a:lvl1pPr>
              <a:defRPr sz="318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549" y="4817876"/>
            <a:ext cx="4191179" cy="1574849"/>
          </a:xfrm>
        </p:spPr>
        <p:txBody>
          <a:bodyPr/>
          <a:lstStyle>
            <a:lvl1pPr marL="0" indent="0">
              <a:buNone/>
              <a:defRPr sz="1275">
                <a:solidFill>
                  <a:schemeClr val="tx1"/>
                </a:solidFill>
              </a:defRPr>
            </a:lvl1pPr>
            <a:lvl2pPr marL="242956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2pPr>
            <a:lvl3pPr marL="485912" indent="0">
              <a:buNone/>
              <a:defRPr sz="957">
                <a:solidFill>
                  <a:schemeClr val="tx1">
                    <a:tint val="75000"/>
                  </a:schemeClr>
                </a:solidFill>
              </a:defRPr>
            </a:lvl3pPr>
            <a:lvl4pPr marL="728868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4pPr>
            <a:lvl5pPr marL="971824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5pPr>
            <a:lvl6pPr marL="1214780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6pPr>
            <a:lvl7pPr marL="1457736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7pPr>
            <a:lvl8pPr marL="170069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8pPr>
            <a:lvl9pPr marL="1943649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9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079" y="1916484"/>
            <a:ext cx="2065219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0040" y="1916484"/>
            <a:ext cx="2065219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4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12" y="383299"/>
            <a:ext cx="4191179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713" y="1764832"/>
            <a:ext cx="2055727" cy="864917"/>
          </a:xfrm>
        </p:spPr>
        <p:txBody>
          <a:bodyPr anchor="b"/>
          <a:lstStyle>
            <a:lvl1pPr marL="0" indent="0">
              <a:buNone/>
              <a:defRPr sz="1275" b="1"/>
            </a:lvl1pPr>
            <a:lvl2pPr marL="242956" indent="0">
              <a:buNone/>
              <a:defRPr sz="1063" b="1"/>
            </a:lvl2pPr>
            <a:lvl3pPr marL="485912" indent="0">
              <a:buNone/>
              <a:defRPr sz="957" b="1"/>
            </a:lvl3pPr>
            <a:lvl4pPr marL="728868" indent="0">
              <a:buNone/>
              <a:defRPr sz="850" b="1"/>
            </a:lvl4pPr>
            <a:lvl5pPr marL="971824" indent="0">
              <a:buNone/>
              <a:defRPr sz="850" b="1"/>
            </a:lvl5pPr>
            <a:lvl6pPr marL="1214780" indent="0">
              <a:buNone/>
              <a:defRPr sz="850" b="1"/>
            </a:lvl6pPr>
            <a:lvl7pPr marL="1457736" indent="0">
              <a:buNone/>
              <a:defRPr sz="850" b="1"/>
            </a:lvl7pPr>
            <a:lvl8pPr marL="1700693" indent="0">
              <a:buNone/>
              <a:defRPr sz="850" b="1"/>
            </a:lvl8pPr>
            <a:lvl9pPr marL="1943649" indent="0">
              <a:buNone/>
              <a:defRPr sz="85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713" y="2629749"/>
            <a:ext cx="2055727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60040" y="1764832"/>
            <a:ext cx="2065852" cy="864917"/>
          </a:xfrm>
        </p:spPr>
        <p:txBody>
          <a:bodyPr anchor="b"/>
          <a:lstStyle>
            <a:lvl1pPr marL="0" indent="0">
              <a:buNone/>
              <a:defRPr sz="1275" b="1"/>
            </a:lvl1pPr>
            <a:lvl2pPr marL="242956" indent="0">
              <a:buNone/>
              <a:defRPr sz="1063" b="1"/>
            </a:lvl2pPr>
            <a:lvl3pPr marL="485912" indent="0">
              <a:buNone/>
              <a:defRPr sz="957" b="1"/>
            </a:lvl3pPr>
            <a:lvl4pPr marL="728868" indent="0">
              <a:buNone/>
              <a:defRPr sz="850" b="1"/>
            </a:lvl4pPr>
            <a:lvl5pPr marL="971824" indent="0">
              <a:buNone/>
              <a:defRPr sz="850" b="1"/>
            </a:lvl5pPr>
            <a:lvl6pPr marL="1214780" indent="0">
              <a:buNone/>
              <a:defRPr sz="850" b="1"/>
            </a:lvl6pPr>
            <a:lvl7pPr marL="1457736" indent="0">
              <a:buNone/>
              <a:defRPr sz="850" b="1"/>
            </a:lvl7pPr>
            <a:lvl8pPr marL="1700693" indent="0">
              <a:buNone/>
              <a:defRPr sz="850" b="1"/>
            </a:lvl8pPr>
            <a:lvl9pPr marL="1943649" indent="0">
              <a:buNone/>
              <a:defRPr sz="85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60040" y="2629749"/>
            <a:ext cx="2065852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3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4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2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12" y="479954"/>
            <a:ext cx="1567263" cy="1679840"/>
          </a:xfrm>
        </p:spPr>
        <p:txBody>
          <a:bodyPr anchor="b"/>
          <a:lstStyle>
            <a:lvl1pPr>
              <a:defRPr sz="17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5852" y="1036570"/>
            <a:ext cx="2460040" cy="5116178"/>
          </a:xfrm>
        </p:spPr>
        <p:txBody>
          <a:bodyPr/>
          <a:lstStyle>
            <a:lvl1pPr>
              <a:defRPr sz="1700"/>
            </a:lvl1pPr>
            <a:lvl2pPr>
              <a:defRPr sz="1488"/>
            </a:lvl2pPr>
            <a:lvl3pPr>
              <a:defRPr sz="1275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712" y="2159794"/>
            <a:ext cx="1567263" cy="4001285"/>
          </a:xfrm>
        </p:spPr>
        <p:txBody>
          <a:bodyPr/>
          <a:lstStyle>
            <a:lvl1pPr marL="0" indent="0">
              <a:buNone/>
              <a:defRPr sz="850"/>
            </a:lvl1pPr>
            <a:lvl2pPr marL="242956" indent="0">
              <a:buNone/>
              <a:defRPr sz="744"/>
            </a:lvl2pPr>
            <a:lvl3pPr marL="485912" indent="0">
              <a:buNone/>
              <a:defRPr sz="638"/>
            </a:lvl3pPr>
            <a:lvl4pPr marL="728868" indent="0">
              <a:buNone/>
              <a:defRPr sz="531"/>
            </a:lvl4pPr>
            <a:lvl5pPr marL="971824" indent="0">
              <a:buNone/>
              <a:defRPr sz="531"/>
            </a:lvl5pPr>
            <a:lvl6pPr marL="1214780" indent="0">
              <a:buNone/>
              <a:defRPr sz="531"/>
            </a:lvl6pPr>
            <a:lvl7pPr marL="1457736" indent="0">
              <a:buNone/>
              <a:defRPr sz="531"/>
            </a:lvl7pPr>
            <a:lvl8pPr marL="1700693" indent="0">
              <a:buNone/>
              <a:defRPr sz="531"/>
            </a:lvl8pPr>
            <a:lvl9pPr marL="1943649" indent="0">
              <a:buNone/>
              <a:defRPr sz="53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9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12" y="479954"/>
            <a:ext cx="1567263" cy="1679840"/>
          </a:xfrm>
        </p:spPr>
        <p:txBody>
          <a:bodyPr anchor="b"/>
          <a:lstStyle>
            <a:lvl1pPr>
              <a:defRPr sz="17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65852" y="1036570"/>
            <a:ext cx="2460040" cy="5116178"/>
          </a:xfrm>
        </p:spPr>
        <p:txBody>
          <a:bodyPr anchor="t"/>
          <a:lstStyle>
            <a:lvl1pPr marL="0" indent="0">
              <a:buNone/>
              <a:defRPr sz="1700"/>
            </a:lvl1pPr>
            <a:lvl2pPr marL="242956" indent="0">
              <a:buNone/>
              <a:defRPr sz="1488"/>
            </a:lvl2pPr>
            <a:lvl3pPr marL="485912" indent="0">
              <a:buNone/>
              <a:defRPr sz="1275"/>
            </a:lvl3pPr>
            <a:lvl4pPr marL="728868" indent="0">
              <a:buNone/>
              <a:defRPr sz="1063"/>
            </a:lvl4pPr>
            <a:lvl5pPr marL="971824" indent="0">
              <a:buNone/>
              <a:defRPr sz="1063"/>
            </a:lvl5pPr>
            <a:lvl6pPr marL="1214780" indent="0">
              <a:buNone/>
              <a:defRPr sz="1063"/>
            </a:lvl6pPr>
            <a:lvl7pPr marL="1457736" indent="0">
              <a:buNone/>
              <a:defRPr sz="1063"/>
            </a:lvl7pPr>
            <a:lvl8pPr marL="1700693" indent="0">
              <a:buNone/>
              <a:defRPr sz="1063"/>
            </a:lvl8pPr>
            <a:lvl9pPr marL="1943649" indent="0">
              <a:buNone/>
              <a:defRPr sz="106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712" y="2159794"/>
            <a:ext cx="1567263" cy="4001285"/>
          </a:xfrm>
        </p:spPr>
        <p:txBody>
          <a:bodyPr/>
          <a:lstStyle>
            <a:lvl1pPr marL="0" indent="0">
              <a:buNone/>
              <a:defRPr sz="850"/>
            </a:lvl1pPr>
            <a:lvl2pPr marL="242956" indent="0">
              <a:buNone/>
              <a:defRPr sz="744"/>
            </a:lvl2pPr>
            <a:lvl3pPr marL="485912" indent="0">
              <a:buNone/>
              <a:defRPr sz="638"/>
            </a:lvl3pPr>
            <a:lvl4pPr marL="728868" indent="0">
              <a:buNone/>
              <a:defRPr sz="531"/>
            </a:lvl4pPr>
            <a:lvl5pPr marL="971824" indent="0">
              <a:buNone/>
              <a:defRPr sz="531"/>
            </a:lvl5pPr>
            <a:lvl6pPr marL="1214780" indent="0">
              <a:buNone/>
              <a:defRPr sz="531"/>
            </a:lvl6pPr>
            <a:lvl7pPr marL="1457736" indent="0">
              <a:buNone/>
              <a:defRPr sz="531"/>
            </a:lvl7pPr>
            <a:lvl8pPr marL="1700693" indent="0">
              <a:buNone/>
              <a:defRPr sz="531"/>
            </a:lvl8pPr>
            <a:lvl9pPr marL="1943649" indent="0">
              <a:buNone/>
              <a:defRPr sz="53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1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080" y="383299"/>
            <a:ext cx="4191179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080" y="1916484"/>
            <a:ext cx="4191179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4080" y="6672698"/>
            <a:ext cx="1093351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656" y="6672698"/>
            <a:ext cx="164002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31907" y="6672698"/>
            <a:ext cx="1093351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4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85912" rtl="0" eaLnBrk="1" latinLnBrk="0" hangingPunct="1">
        <a:lnSpc>
          <a:spcPct val="90000"/>
        </a:lnSpc>
        <a:spcBef>
          <a:spcPct val="0"/>
        </a:spcBef>
        <a:buNone/>
        <a:defRPr sz="23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478" indent="-121478" algn="l" defTabSz="485912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64434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07390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50346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1093302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336258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579215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822171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2065127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1pPr>
      <a:lvl2pPr marL="242956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2pPr>
      <a:lvl3pPr marL="485912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3pPr>
      <a:lvl4pPr marL="728868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971824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214780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457736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700693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1943649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egaIdea.Net"/>
          <p:cNvSpPr txBox="1"/>
          <p:nvPr/>
        </p:nvSpPr>
        <p:spPr>
          <a:xfrm>
            <a:off x="3211128" y="6712910"/>
            <a:ext cx="1569660" cy="276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99" b="1" dirty="0">
                <a:solidFill>
                  <a:schemeClr val="bg1"/>
                </a:solidFill>
                <a:effectLst>
                  <a:glow rad="127000">
                    <a:srgbClr val="884A04"/>
                  </a:glow>
                </a:effectLst>
                <a:latin typeface="AvantGarde Md BT" panose="020B0602020202020204" pitchFamily="34" charset="0"/>
              </a:rPr>
              <a:t>www.megaidea.net</a:t>
            </a:r>
          </a:p>
        </p:txBody>
      </p:sp>
      <p:sp>
        <p:nvSpPr>
          <p:cNvPr id="20" name="Megaidea.Net 7"/>
          <p:cNvSpPr txBox="1"/>
          <p:nvPr/>
        </p:nvSpPr>
        <p:spPr>
          <a:xfrm>
            <a:off x="385910" y="5745958"/>
            <a:ext cx="42672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Accidental Presidency" pitchFamily="2" charset="0"/>
              </a:rPr>
              <a:t>Después de la ceremonia te esperamos  en el  Salón Diamatos </a:t>
            </a:r>
          </a:p>
          <a:p>
            <a:pPr algn="ctr"/>
            <a:r>
              <a:rPr lang="es-MX" sz="1500" dirty="0" smtClean="0">
                <a:solidFill>
                  <a:schemeClr val="bg1"/>
                </a:solidFill>
                <a:latin typeface="Accidental Presidency" pitchFamily="2" charset="0"/>
              </a:rPr>
              <a:t>Av. Victoria No. 63 Col. Formando Hogar</a:t>
            </a:r>
            <a:endParaRPr lang="es-MX" sz="1500" dirty="0">
              <a:solidFill>
                <a:schemeClr val="bg1"/>
              </a:solidFill>
              <a:latin typeface="Accidental Presidency" pitchFamily="2" charset="0"/>
            </a:endParaRPr>
          </a:p>
        </p:txBody>
      </p:sp>
      <p:sp>
        <p:nvSpPr>
          <p:cNvPr id="22" name="Megaidea.Net 6"/>
          <p:cNvSpPr txBox="1"/>
          <p:nvPr/>
        </p:nvSpPr>
        <p:spPr>
          <a:xfrm>
            <a:off x="1052626" y="5416369"/>
            <a:ext cx="30243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 dirty="0" smtClean="0">
                <a:solidFill>
                  <a:schemeClr val="bg1"/>
                </a:solidFill>
                <a:latin typeface="Accidental Presidency" pitchFamily="2" charset="0"/>
              </a:rPr>
              <a:t>JP Silva esq. Jiménez  Norte</a:t>
            </a:r>
            <a:endParaRPr lang="es-MX" sz="1700" dirty="0">
              <a:solidFill>
                <a:schemeClr val="bg1"/>
              </a:solidFill>
              <a:latin typeface="Accidental Presidency" pitchFamily="2" charset="0"/>
            </a:endParaRPr>
          </a:p>
        </p:txBody>
      </p:sp>
      <p:sp>
        <p:nvSpPr>
          <p:cNvPr id="21" name="Megaidea.Net 5"/>
          <p:cNvSpPr/>
          <p:nvPr/>
        </p:nvSpPr>
        <p:spPr>
          <a:xfrm>
            <a:off x="1030854" y="5089007"/>
            <a:ext cx="33123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700" dirty="0" smtClean="0">
                <a:solidFill>
                  <a:schemeClr val="bg1"/>
                </a:solidFill>
                <a:latin typeface="Accidental Presidency" pitchFamily="2" charset="0"/>
              </a:rPr>
              <a:t>En la Parroquia de la Divina Providencia</a:t>
            </a:r>
            <a:endParaRPr lang="es-MX" sz="1700" dirty="0">
              <a:solidFill>
                <a:schemeClr val="bg1"/>
              </a:solidFill>
              <a:latin typeface="Accidental Presidency" pitchFamily="2" charset="0"/>
            </a:endParaRPr>
          </a:p>
        </p:txBody>
      </p:sp>
      <p:sp>
        <p:nvSpPr>
          <p:cNvPr id="19" name="Megaidea.Net 4"/>
          <p:cNvSpPr txBox="1"/>
          <p:nvPr/>
        </p:nvSpPr>
        <p:spPr>
          <a:xfrm>
            <a:off x="32658" y="4553213"/>
            <a:ext cx="4973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 smtClean="0">
                <a:solidFill>
                  <a:srgbClr val="FFBA15"/>
                </a:solidFill>
                <a:latin typeface="Accidental Presidency" panose="00000400000000000000" pitchFamily="2" charset="0"/>
              </a:rPr>
              <a:t>Domingo 15 de Junio a las 10:00 hrs </a:t>
            </a:r>
            <a:endParaRPr lang="es-MX" sz="3000" dirty="0">
              <a:solidFill>
                <a:srgbClr val="FFBA15"/>
              </a:solidFill>
              <a:latin typeface="Accidental Presidency" panose="00000400000000000000" pitchFamily="2" charset="0"/>
            </a:endParaRPr>
          </a:p>
        </p:txBody>
      </p:sp>
      <p:sp>
        <p:nvSpPr>
          <p:cNvPr id="18" name="Megaidea.Net 3"/>
          <p:cNvSpPr txBox="1"/>
          <p:nvPr/>
        </p:nvSpPr>
        <p:spPr>
          <a:xfrm>
            <a:off x="704879" y="4182489"/>
            <a:ext cx="356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ntique Olive Roman" pitchFamily="34" charset="0"/>
              </a:rPr>
              <a:t>Acompáñame a recibir el Sacramento del bautismo</a:t>
            </a:r>
            <a:endParaRPr lang="es-MX" sz="1200" b="1" dirty="0">
              <a:solidFill>
                <a:schemeClr val="bg1"/>
              </a:solidFill>
              <a:latin typeface="Antique Olive Roman" pitchFamily="34" charset="0"/>
            </a:endParaRPr>
          </a:p>
        </p:txBody>
      </p:sp>
      <p:sp>
        <p:nvSpPr>
          <p:cNvPr id="24" name="Megaidea.Net 2"/>
          <p:cNvSpPr txBox="1"/>
          <p:nvPr/>
        </p:nvSpPr>
        <p:spPr>
          <a:xfrm>
            <a:off x="870614" y="3210617"/>
            <a:ext cx="351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 err="1" smtClean="0">
                <a:solidFill>
                  <a:srgbClr val="FFBA15"/>
                </a:solidFill>
                <a:effectLst>
                  <a:glow rad="127000">
                    <a:srgbClr val="332D29"/>
                  </a:glow>
                </a:effectLst>
                <a:latin typeface="Elixir Brush" pitchFamily="2"/>
              </a:rPr>
              <a:t>Maryori</a:t>
            </a:r>
            <a:endParaRPr lang="es-MX" sz="6000" dirty="0">
              <a:solidFill>
                <a:srgbClr val="FFBA15"/>
              </a:solidFill>
              <a:effectLst>
                <a:glow rad="127000">
                  <a:srgbClr val="332D29"/>
                </a:glow>
              </a:effectLst>
              <a:latin typeface="Elixir Brush" pitchFamily="2"/>
            </a:endParaRPr>
          </a:p>
        </p:txBody>
      </p:sp>
      <p:sp>
        <p:nvSpPr>
          <p:cNvPr id="10" name="Megaidea.Net 1"/>
          <p:cNvSpPr txBox="1"/>
          <p:nvPr/>
        </p:nvSpPr>
        <p:spPr>
          <a:xfrm>
            <a:off x="2626432" y="1645452"/>
            <a:ext cx="2154356" cy="154825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MX" dirty="0" smtClean="0">
                <a:solidFill>
                  <a:srgbClr val="FFBA15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Elixir Brush" pitchFamily="2"/>
              </a:rPr>
              <a:t>Mi </a:t>
            </a:r>
          </a:p>
          <a:p>
            <a:pPr algn="ctr"/>
            <a:r>
              <a:rPr lang="es-MX" dirty="0" smtClean="0">
                <a:solidFill>
                  <a:srgbClr val="FFBA15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Elixir Brush" pitchFamily="2"/>
              </a:rPr>
              <a:t>Bautizo</a:t>
            </a:r>
            <a:endParaRPr lang="es-MX" dirty="0">
              <a:solidFill>
                <a:srgbClr val="FFBA15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Elixir Brush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59211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52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AvantGarde Md BT</vt:lpstr>
      <vt:lpstr>Arial</vt:lpstr>
      <vt:lpstr>Calibri Light</vt:lpstr>
      <vt:lpstr>Accidental Presidency</vt:lpstr>
      <vt:lpstr>Antique Olive Roman</vt:lpstr>
      <vt:lpstr>Elixir Brush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Bautizo</cp:keywords>
  <cp:lastModifiedBy>MEGAIDEA</cp:lastModifiedBy>
  <cp:revision>29</cp:revision>
  <dcterms:created xsi:type="dcterms:W3CDTF">2019-11-21T20:21:28Z</dcterms:created>
  <dcterms:modified xsi:type="dcterms:W3CDTF">2023-03-29T20:49:43Z</dcterms:modified>
</cp:coreProperties>
</file>