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Geometr415 Blk BT" panose="020B0802020204020303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Astron Boy" pitchFamily="2" charset="0"/>
      <p:regular r:id="rId9"/>
      <p:italic r:id="rId10"/>
    </p:embeddedFont>
    <p:embeddedFont>
      <p:font typeface="Han Solo" pitchFamily="2" charset="0"/>
      <p:regular r:id="rId11"/>
    </p:embeddedFont>
    <p:embeddedFont>
      <p:font typeface="Aardvark Cafe" panose="000004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24D"/>
    <a:srgbClr val="FE2F9D"/>
    <a:srgbClr val="FDE352"/>
    <a:srgbClr val="FF0507"/>
    <a:srgbClr val="97FEFB"/>
    <a:srgbClr val="03F5FC"/>
    <a:srgbClr val="9E2462"/>
    <a:srgbClr val="B096DA"/>
    <a:srgbClr val="F587C6"/>
    <a:srgbClr val="FB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275662" y="5574383"/>
            <a:ext cx="4383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00"/>
                </a:solidFill>
                <a:effectLst/>
                <a:latin typeface="Geometr415 Blk BT" panose="020B0802020204020303" pitchFamily="34" charset="0"/>
              </a:rPr>
              <a:t>SABADO 15 DE JUNIO</a:t>
            </a:r>
            <a:endParaRPr lang="en-US" sz="3000" dirty="0">
              <a:solidFill>
                <a:srgbClr val="FFFF00"/>
              </a:solidFill>
              <a:effectLst/>
              <a:latin typeface="Geometr415 Blk BT" panose="020B0802020204020303" pitchFamily="34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1694329" y="78657"/>
            <a:ext cx="3347265" cy="6155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400" dirty="0" err="1">
                <a:solidFill>
                  <a:srgbClr val="FE2F9D"/>
                </a:soli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Maryori</a:t>
            </a:r>
            <a:endParaRPr lang="en-US" sz="3400" dirty="0">
              <a:solidFill>
                <a:srgbClr val="FE2F9D"/>
              </a:solidFill>
              <a:effectLst>
                <a:glow rad="127000">
                  <a:schemeClr val="tx1"/>
                </a:glow>
              </a:effectLst>
              <a:latin typeface="Han Solo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2569684" y="534496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effectLst/>
                <a:latin typeface="Aardvark Cafe" panose="00000400000000000000" pitchFamily="2" charset="0"/>
              </a:rPr>
              <a:t>Cumple</a:t>
            </a:r>
            <a:r>
              <a:rPr lang="en-US" sz="2000" dirty="0" smtClean="0">
                <a:effectLst/>
                <a:latin typeface="Aardvark Cafe" panose="00000400000000000000" pitchFamily="2" charset="0"/>
              </a:rPr>
              <a:t> 5 </a:t>
            </a:r>
            <a:r>
              <a:rPr lang="en-US" sz="2000" dirty="0" err="1" smtClean="0">
                <a:effectLst/>
                <a:latin typeface="Aardvark Cafe" panose="00000400000000000000" pitchFamily="2" charset="0"/>
              </a:rPr>
              <a:t>Años</a:t>
            </a:r>
            <a:endParaRPr lang="en-US" sz="2000" dirty="0">
              <a:effectLst/>
              <a:latin typeface="Aardvark Cafe" panose="00000400000000000000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366028" y="6920978"/>
            <a:ext cx="1788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517585" y="6091778"/>
            <a:ext cx="38998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effectLst/>
                <a:latin typeface="Geometr415 Blk BT" panose="020B0802020204020303" pitchFamily="34" charset="0"/>
              </a:rPr>
              <a:t>HORA: 5:00 PM.</a:t>
            </a:r>
            <a:endParaRPr lang="en-US" sz="1700" dirty="0">
              <a:solidFill>
                <a:schemeClr val="bg1"/>
              </a:solidFill>
              <a:effectLst/>
              <a:latin typeface="Geometr415 Blk BT" panose="020B0802020204020303" pitchFamily="34" charset="0"/>
            </a:endParaRPr>
          </a:p>
          <a:p>
            <a:pPr algn="ctr"/>
            <a:r>
              <a:rPr lang="es-PE" sz="1700" dirty="0" smtClean="0">
                <a:solidFill>
                  <a:schemeClr val="bg1"/>
                </a:solidFill>
                <a:effectLst/>
                <a:latin typeface="Geometr415 Blk BT" panose="020B0802020204020303" pitchFamily="34" charset="0"/>
              </a:rPr>
              <a:t>EN CALLE LUIS VALCARCELL A-11</a:t>
            </a:r>
            <a:endParaRPr lang="en-US" sz="1700" dirty="0">
              <a:solidFill>
                <a:schemeClr val="bg1"/>
              </a:solidFill>
              <a:effectLst/>
              <a:latin typeface="Geometr415 Blk BT" panose="020B0802020204020303" pitchFamily="34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846291" y="5178230"/>
            <a:ext cx="33963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FE2F9D"/>
                </a:solidFill>
                <a:effectLst/>
                <a:latin typeface="Astron Boy" pitchFamily="2" charset="0"/>
              </a:rPr>
              <a:t>Te invito a mi Cumpleaños</a:t>
            </a:r>
            <a:endParaRPr lang="en-US" sz="2500" dirty="0">
              <a:solidFill>
                <a:srgbClr val="FE2F9D"/>
              </a:solidFill>
              <a:effectLst/>
              <a:latin typeface="Astron Bo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Geometr415 Blk BT</vt:lpstr>
      <vt:lpstr>Calibri</vt:lpstr>
      <vt:lpstr>Astron Boy</vt:lpstr>
      <vt:lpstr>Han Solo</vt:lpstr>
      <vt:lpstr>Arial</vt:lpstr>
      <vt:lpstr>Aardvark Cafe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Batgirl</cp:keywords>
  <cp:lastModifiedBy>MEGAIDEA</cp:lastModifiedBy>
  <cp:revision>22</cp:revision>
  <dcterms:created xsi:type="dcterms:W3CDTF">2019-10-29T17:09:48Z</dcterms:created>
  <dcterms:modified xsi:type="dcterms:W3CDTF">2023-03-31T02:55:27Z</dcterms:modified>
</cp:coreProperties>
</file>