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0" r:id="rId1"/>
  </p:sldMasterIdLst>
  <p:sldIdLst>
    <p:sldId id="256" r:id="rId2"/>
  </p:sldIdLst>
  <p:sldSz cx="7199313" cy="5040313"/>
  <p:notesSz cx="9144000" cy="6858000"/>
  <p:embeddedFontLst>
    <p:embeddedFont>
      <p:font typeface="Tiza Robnei" panose="02060807000000020004" pitchFamily="18" charset="0"/>
      <p:regular r:id="rId3"/>
    </p:embeddedFont>
    <p:embeddedFont>
      <p:font typeface="BaaBookHmkBold" panose="00000400000000000000" pitchFamily="2" charset="0"/>
      <p:regular r:id="rId4"/>
    </p:embeddedFont>
    <p:embeddedFont>
      <p:font typeface="GROBOLD" panose="02000603030000020004" pitchFamily="2" charset="0"/>
      <p:regular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Aardvark Cafe" panose="00000400000000000000" pitchFamily="2" charset="0"/>
      <p:regular r:id="rId8"/>
    </p:embeddedFont>
    <p:embeddedFont>
      <p:font typeface="Arial Black" panose="020B0A04020102020204" pitchFamily="34" charset="0"/>
      <p:regular r:id="rId9"/>
      <p:bold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822325" rtl="0" eaLnBrk="1" latinLnBrk="0" hangingPunct="1">
      <a:defRPr sz="1619" kern="1200">
        <a:solidFill>
          <a:schemeClr val="tx1"/>
        </a:solidFill>
        <a:latin typeface="+mn-lt"/>
        <a:ea typeface="+mn-ea"/>
        <a:cs typeface="+mn-cs"/>
      </a:defRPr>
    </a:lvl1pPr>
    <a:lvl2pPr marL="411162" algn="l" defTabSz="822325" rtl="0" eaLnBrk="1" latinLnBrk="0" hangingPunct="1">
      <a:defRPr sz="1619" kern="1200">
        <a:solidFill>
          <a:schemeClr val="tx1"/>
        </a:solidFill>
        <a:latin typeface="+mn-lt"/>
        <a:ea typeface="+mn-ea"/>
        <a:cs typeface="+mn-cs"/>
      </a:defRPr>
    </a:lvl2pPr>
    <a:lvl3pPr marL="822325" algn="l" defTabSz="822325" rtl="0" eaLnBrk="1" latinLnBrk="0" hangingPunct="1">
      <a:defRPr sz="1619" kern="1200">
        <a:solidFill>
          <a:schemeClr val="tx1"/>
        </a:solidFill>
        <a:latin typeface="+mn-lt"/>
        <a:ea typeface="+mn-ea"/>
        <a:cs typeface="+mn-cs"/>
      </a:defRPr>
    </a:lvl3pPr>
    <a:lvl4pPr marL="1233487" algn="l" defTabSz="822325" rtl="0" eaLnBrk="1" latinLnBrk="0" hangingPunct="1">
      <a:defRPr sz="1619" kern="1200">
        <a:solidFill>
          <a:schemeClr val="tx1"/>
        </a:solidFill>
        <a:latin typeface="+mn-lt"/>
        <a:ea typeface="+mn-ea"/>
        <a:cs typeface="+mn-cs"/>
      </a:defRPr>
    </a:lvl4pPr>
    <a:lvl5pPr marL="1644650" algn="l" defTabSz="822325" rtl="0" eaLnBrk="1" latinLnBrk="0" hangingPunct="1">
      <a:defRPr sz="1619" kern="1200">
        <a:solidFill>
          <a:schemeClr val="tx1"/>
        </a:solidFill>
        <a:latin typeface="+mn-lt"/>
        <a:ea typeface="+mn-ea"/>
        <a:cs typeface="+mn-cs"/>
      </a:defRPr>
    </a:lvl5pPr>
    <a:lvl6pPr marL="2055812" algn="l" defTabSz="822325" rtl="0" eaLnBrk="1" latinLnBrk="0" hangingPunct="1">
      <a:defRPr sz="1619" kern="1200">
        <a:solidFill>
          <a:schemeClr val="tx1"/>
        </a:solidFill>
        <a:latin typeface="+mn-lt"/>
        <a:ea typeface="+mn-ea"/>
        <a:cs typeface="+mn-cs"/>
      </a:defRPr>
    </a:lvl6pPr>
    <a:lvl7pPr marL="2466974" algn="l" defTabSz="822325" rtl="0" eaLnBrk="1" latinLnBrk="0" hangingPunct="1">
      <a:defRPr sz="1619" kern="1200">
        <a:solidFill>
          <a:schemeClr val="tx1"/>
        </a:solidFill>
        <a:latin typeface="+mn-lt"/>
        <a:ea typeface="+mn-ea"/>
        <a:cs typeface="+mn-cs"/>
      </a:defRPr>
    </a:lvl7pPr>
    <a:lvl8pPr marL="2878138" algn="l" defTabSz="822325" rtl="0" eaLnBrk="1" latinLnBrk="0" hangingPunct="1">
      <a:defRPr sz="1619" kern="1200">
        <a:solidFill>
          <a:schemeClr val="tx1"/>
        </a:solidFill>
        <a:latin typeface="+mn-lt"/>
        <a:ea typeface="+mn-ea"/>
        <a:cs typeface="+mn-cs"/>
      </a:defRPr>
    </a:lvl8pPr>
    <a:lvl9pPr marL="3289301" algn="l" defTabSz="822325" rtl="0" eaLnBrk="1" latinLnBrk="0" hangingPunct="1">
      <a:defRPr sz="16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B402"/>
    <a:srgbClr val="FCCB28"/>
    <a:srgbClr val="FDCD25"/>
    <a:srgbClr val="0241E8"/>
    <a:srgbClr val="E40001"/>
    <a:srgbClr val="EB1B24"/>
    <a:srgbClr val="2E358F"/>
    <a:srgbClr val="599D06"/>
    <a:srgbClr val="009900"/>
    <a:srgbClr val="3B7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22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824885"/>
            <a:ext cx="6119416" cy="1754776"/>
          </a:xfrm>
        </p:spPr>
        <p:txBody>
          <a:bodyPr anchor="b"/>
          <a:lstStyle>
            <a:lvl1pPr algn="ctr"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647331"/>
            <a:ext cx="5399485" cy="1216909"/>
          </a:xfrm>
        </p:spPr>
        <p:txBody>
          <a:bodyPr/>
          <a:lstStyle>
            <a:lvl1pPr marL="0" indent="0" algn="ctr">
              <a:buNone/>
              <a:defRPr sz="1764"/>
            </a:lvl1pPr>
            <a:lvl2pPr marL="336042" indent="0" algn="ctr">
              <a:buNone/>
              <a:defRPr sz="1470"/>
            </a:lvl2pPr>
            <a:lvl3pPr marL="672084" indent="0" algn="ctr">
              <a:buNone/>
              <a:defRPr sz="1323"/>
            </a:lvl3pPr>
            <a:lvl4pPr marL="1008126" indent="0" algn="ctr">
              <a:buNone/>
              <a:defRPr sz="1176"/>
            </a:lvl4pPr>
            <a:lvl5pPr marL="1344168" indent="0" algn="ctr">
              <a:buNone/>
              <a:defRPr sz="1176"/>
            </a:lvl5pPr>
            <a:lvl6pPr marL="1680210" indent="0" algn="ctr">
              <a:buNone/>
              <a:defRPr sz="1176"/>
            </a:lvl6pPr>
            <a:lvl7pPr marL="2016252" indent="0" algn="ctr">
              <a:buNone/>
              <a:defRPr sz="1176"/>
            </a:lvl7pPr>
            <a:lvl8pPr marL="2352294" indent="0" algn="ctr">
              <a:buNone/>
              <a:defRPr sz="1176"/>
            </a:lvl8pPr>
            <a:lvl9pPr marL="2688336" indent="0" algn="ctr">
              <a:buNone/>
              <a:defRPr sz="117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18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65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68350"/>
            <a:ext cx="1552352" cy="427143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68350"/>
            <a:ext cx="4567064" cy="427143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7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79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256579"/>
            <a:ext cx="6209407" cy="2096630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373044"/>
            <a:ext cx="6209407" cy="1102568"/>
          </a:xfrm>
        </p:spPr>
        <p:txBody>
          <a:bodyPr/>
          <a:lstStyle>
            <a:lvl1pPr marL="0" indent="0">
              <a:buNone/>
              <a:defRPr sz="1764">
                <a:solidFill>
                  <a:schemeClr val="tx1"/>
                </a:solidFill>
              </a:defRPr>
            </a:lvl1pPr>
            <a:lvl2pPr marL="336042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208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00812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16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252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229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833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5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7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68351"/>
            <a:ext cx="6209407" cy="97422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235577"/>
            <a:ext cx="3045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841114"/>
            <a:ext cx="3045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235577"/>
            <a:ext cx="3060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841114"/>
            <a:ext cx="3060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0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5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7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725713"/>
            <a:ext cx="3644652" cy="3581889"/>
          </a:xfrm>
        </p:spPr>
        <p:txBody>
          <a:bodyPr/>
          <a:lstStyle>
            <a:lvl1pPr>
              <a:defRPr sz="2352"/>
            </a:lvl1pPr>
            <a:lvl2pPr>
              <a:defRPr sz="2058"/>
            </a:lvl2pPr>
            <a:lvl3pPr>
              <a:defRPr sz="176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3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725713"/>
            <a:ext cx="3644652" cy="3581889"/>
          </a:xfrm>
        </p:spPr>
        <p:txBody>
          <a:bodyPr anchor="t"/>
          <a:lstStyle>
            <a:lvl1pPr marL="0" indent="0">
              <a:buNone/>
              <a:defRPr sz="2352"/>
            </a:lvl1pPr>
            <a:lvl2pPr marL="336042" indent="0">
              <a:buNone/>
              <a:defRPr sz="2058"/>
            </a:lvl2pPr>
            <a:lvl3pPr marL="672084" indent="0">
              <a:buNone/>
              <a:defRPr sz="1764"/>
            </a:lvl3pPr>
            <a:lvl4pPr marL="1008126" indent="0">
              <a:buNone/>
              <a:defRPr sz="1470"/>
            </a:lvl4pPr>
            <a:lvl5pPr marL="1344168" indent="0">
              <a:buNone/>
              <a:defRPr sz="1470"/>
            </a:lvl5pPr>
            <a:lvl6pPr marL="1680210" indent="0">
              <a:buNone/>
              <a:defRPr sz="1470"/>
            </a:lvl6pPr>
            <a:lvl7pPr marL="2016252" indent="0">
              <a:buNone/>
              <a:defRPr sz="1470"/>
            </a:lvl7pPr>
            <a:lvl8pPr marL="2352294" indent="0">
              <a:buNone/>
              <a:defRPr sz="1470"/>
            </a:lvl8pPr>
            <a:lvl9pPr marL="2688336" indent="0">
              <a:buNone/>
              <a:defRPr sz="147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8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68351"/>
            <a:ext cx="6209407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341750"/>
            <a:ext cx="6209407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4671625"/>
            <a:ext cx="2429768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78760" y="-14443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75796" y="444742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66824" y="-11430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77638" y="0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9154" y="3478017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8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72084" rtl="0" eaLnBrk="1" latinLnBrk="0" hangingPunct="1">
        <a:lnSpc>
          <a:spcPct val="90000"/>
        </a:lnSpc>
        <a:spcBef>
          <a:spcPct val="0"/>
        </a:spcBef>
        <a:buNone/>
        <a:defRPr sz="32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021" indent="-168021" algn="l" defTabSz="672084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614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512189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848231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18427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85635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gaidea.Net 3"/>
          <p:cNvSpPr txBox="1"/>
          <p:nvPr/>
        </p:nvSpPr>
        <p:spPr>
          <a:xfrm>
            <a:off x="2297606" y="776284"/>
            <a:ext cx="2610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>
                <a:solidFill>
                  <a:srgbClr val="E4B402"/>
                </a:solidFill>
                <a:latin typeface="Aardvark Cafe" panose="00000400000000000000" pitchFamily="2" charset="0"/>
              </a:rPr>
              <a:t>Te invito a </a:t>
            </a:r>
            <a:r>
              <a:rPr lang="es-PE" sz="2000" dirty="0" smtClean="0">
                <a:solidFill>
                  <a:srgbClr val="E4B402"/>
                </a:solidFill>
                <a:latin typeface="Aardvark Cafe" panose="00000400000000000000" pitchFamily="2" charset="0"/>
              </a:rPr>
              <a:t>mi </a:t>
            </a:r>
            <a:r>
              <a:rPr lang="es-PE" sz="2000" dirty="0">
                <a:solidFill>
                  <a:srgbClr val="E4B402"/>
                </a:solidFill>
                <a:latin typeface="Aardvark Cafe" panose="00000400000000000000" pitchFamily="2" charset="0"/>
              </a:rPr>
              <a:t>Cumpleaños</a:t>
            </a:r>
            <a:endParaRPr lang="en-US" sz="2000" dirty="0">
              <a:solidFill>
                <a:srgbClr val="E4B402"/>
              </a:solidFill>
              <a:latin typeface="Aardvark Cafe" panose="00000400000000000000" pitchFamily="2" charset="0"/>
            </a:endParaRPr>
          </a:p>
        </p:txBody>
      </p:sp>
      <p:sp>
        <p:nvSpPr>
          <p:cNvPr id="9" name="Megaidea.Net 8"/>
          <p:cNvSpPr txBox="1"/>
          <p:nvPr/>
        </p:nvSpPr>
        <p:spPr>
          <a:xfrm>
            <a:off x="2021354" y="3046602"/>
            <a:ext cx="3158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E4B402"/>
                </a:solidFill>
                <a:latin typeface="Tiza Robnei" panose="02060807000000020004" pitchFamily="18" charset="0"/>
              </a:rPr>
              <a:t>EN CALLE LUIS</a:t>
            </a:r>
          </a:p>
          <a:p>
            <a:pPr algn="ctr"/>
            <a:r>
              <a:rPr lang="es-PE" sz="1600" dirty="0">
                <a:solidFill>
                  <a:srgbClr val="E4B402"/>
                </a:solidFill>
                <a:latin typeface="Tiza Robnei" panose="02060807000000020004" pitchFamily="18" charset="0"/>
              </a:rPr>
              <a:t>VALCARCELL A - 11</a:t>
            </a:r>
            <a:endParaRPr lang="en-US" sz="1600" dirty="0">
              <a:solidFill>
                <a:srgbClr val="E4B402"/>
              </a:solidFill>
              <a:latin typeface="Tiza Robnei" panose="02060807000000020004" pitchFamily="18" charset="0"/>
            </a:endParaRPr>
          </a:p>
        </p:txBody>
      </p:sp>
      <p:sp>
        <p:nvSpPr>
          <p:cNvPr id="10" name="Megaidea.Net 9"/>
          <p:cNvSpPr txBox="1"/>
          <p:nvPr/>
        </p:nvSpPr>
        <p:spPr>
          <a:xfrm rot="21271482">
            <a:off x="2636962" y="3820216"/>
            <a:ext cx="2130711" cy="317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66" dirty="0">
                <a:latin typeface="Tiza Robnei" panose="02060807000000020004" pitchFamily="18" charset="0"/>
              </a:rPr>
              <a:t>No faltes…!!</a:t>
            </a:r>
            <a:endParaRPr lang="en-US" sz="1466" dirty="0">
              <a:latin typeface="Tiza Robnei" panose="02060807000000020004" pitchFamily="18" charset="0"/>
            </a:endParaRPr>
          </a:p>
        </p:txBody>
      </p:sp>
      <p:sp>
        <p:nvSpPr>
          <p:cNvPr id="5" name="Megaidea.Net 4"/>
          <p:cNvSpPr txBox="1"/>
          <p:nvPr/>
        </p:nvSpPr>
        <p:spPr>
          <a:xfrm>
            <a:off x="2136297" y="1510600"/>
            <a:ext cx="3132042" cy="106209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500" dirty="0">
                <a:ln>
                  <a:solidFill>
                    <a:schemeClr val="bg1"/>
                  </a:solidFill>
                </a:ln>
                <a:effectLst>
                  <a:glow rad="25400">
                    <a:schemeClr val="bg1"/>
                  </a:glow>
                </a:effectLst>
                <a:latin typeface="GROBOLD" panose="02000603030000020004" pitchFamily="2" charset="0"/>
              </a:rPr>
              <a:t>JOSE MANUEL</a:t>
            </a:r>
          </a:p>
        </p:txBody>
      </p:sp>
      <p:sp>
        <p:nvSpPr>
          <p:cNvPr id="6" name="Megaidea.Net 5"/>
          <p:cNvSpPr txBox="1"/>
          <p:nvPr/>
        </p:nvSpPr>
        <p:spPr>
          <a:xfrm>
            <a:off x="2554343" y="1872368"/>
            <a:ext cx="2295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600" dirty="0" smtClean="0">
                <a:solidFill>
                  <a:srgbClr val="E4B402"/>
                </a:solidFill>
                <a:latin typeface="Tiza Robnei" panose="02060807000000020004" pitchFamily="18" charset="0"/>
              </a:rPr>
              <a:t>MIS 3 AÑITOS</a:t>
            </a:r>
            <a:endParaRPr lang="en-US" sz="1600" dirty="0">
              <a:solidFill>
                <a:srgbClr val="E4B402"/>
              </a:solidFill>
              <a:latin typeface="Tiza Robnei" panose="02060807000000020004" pitchFamily="18" charset="0"/>
            </a:endParaRPr>
          </a:p>
        </p:txBody>
      </p:sp>
      <p:sp>
        <p:nvSpPr>
          <p:cNvPr id="11" name="Megaidea.Net 10"/>
          <p:cNvSpPr txBox="1"/>
          <p:nvPr/>
        </p:nvSpPr>
        <p:spPr>
          <a:xfrm>
            <a:off x="5743466" y="4804415"/>
            <a:ext cx="1455847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33" dirty="0">
                <a:solidFill>
                  <a:schemeClr val="bg1"/>
                </a:solidFill>
                <a:latin typeface="Arial Black" panose="020B0A04020102020204" pitchFamily="34" charset="0"/>
              </a:rPr>
              <a:t>www.megaidea.net</a:t>
            </a:r>
          </a:p>
        </p:txBody>
      </p:sp>
      <p:sp>
        <p:nvSpPr>
          <p:cNvPr id="7" name="Megaidea.Net 6"/>
          <p:cNvSpPr txBox="1"/>
          <p:nvPr/>
        </p:nvSpPr>
        <p:spPr>
          <a:xfrm>
            <a:off x="1924106" y="2276899"/>
            <a:ext cx="3357009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99" dirty="0" err="1">
                <a:latin typeface="BaaBookHmkBold" panose="00000400000000000000" pitchFamily="2" charset="0"/>
              </a:rPr>
              <a:t>Sábado</a:t>
            </a:r>
            <a:r>
              <a:rPr lang="en-US" sz="2399" dirty="0">
                <a:latin typeface="BaaBookHmkBold" panose="00000400000000000000" pitchFamily="2" charset="0"/>
              </a:rPr>
              <a:t> 30 de </a:t>
            </a:r>
            <a:r>
              <a:rPr lang="en-US" sz="2399" dirty="0" err="1">
                <a:latin typeface="BaaBookHmkBold" panose="00000400000000000000" pitchFamily="2" charset="0"/>
              </a:rPr>
              <a:t>Noviembre</a:t>
            </a:r>
            <a:endParaRPr lang="en-US" sz="2399" dirty="0">
              <a:latin typeface="BaaBookHmkBold" panose="00000400000000000000" pitchFamily="2" charset="0"/>
            </a:endParaRPr>
          </a:p>
        </p:txBody>
      </p:sp>
      <p:sp>
        <p:nvSpPr>
          <p:cNvPr id="12" name="Megaidea.Net 6"/>
          <p:cNvSpPr txBox="1"/>
          <p:nvPr/>
        </p:nvSpPr>
        <p:spPr>
          <a:xfrm>
            <a:off x="2756291" y="2670177"/>
            <a:ext cx="172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BaaBookHmkBold" panose="00000400000000000000" pitchFamily="2" charset="0"/>
              </a:rPr>
              <a:t>A </a:t>
            </a:r>
            <a:r>
              <a:rPr lang="en-US" sz="2000" dirty="0" err="1">
                <a:latin typeface="BaaBookHmkBold" panose="00000400000000000000" pitchFamily="2" charset="0"/>
              </a:rPr>
              <a:t>las</a:t>
            </a:r>
            <a:r>
              <a:rPr lang="en-US" sz="2000" dirty="0">
                <a:latin typeface="BaaBookHmkBold" panose="00000400000000000000" pitchFamily="2" charset="0"/>
              </a:rPr>
              <a:t> 4:00 pm.</a:t>
            </a:r>
          </a:p>
        </p:txBody>
      </p:sp>
    </p:spTree>
    <p:extLst>
      <p:ext uri="{BB962C8B-B14F-4D97-AF65-F5344CB8AC3E}">
        <p14:creationId xmlns:p14="http://schemas.microsoft.com/office/powerpoint/2010/main" val="2364730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</TotalTime>
  <Words>30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Tiza Robnei</vt:lpstr>
      <vt:lpstr>Arial</vt:lpstr>
      <vt:lpstr>BaaBookHmkBold</vt:lpstr>
      <vt:lpstr>GROBOLD</vt:lpstr>
      <vt:lpstr>Calibri Light</vt:lpstr>
      <vt:lpstr>Aardvark Cafe</vt:lpstr>
      <vt:lpstr>Arial Black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Batman Boy</cp:keywords>
  <cp:lastModifiedBy>MEGAIDEA</cp:lastModifiedBy>
  <cp:revision>25</cp:revision>
  <dcterms:created xsi:type="dcterms:W3CDTF">2019-10-28T23:58:15Z</dcterms:created>
  <dcterms:modified xsi:type="dcterms:W3CDTF">2023-03-31T17:20:07Z</dcterms:modified>
</cp:coreProperties>
</file>