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bster-Bonifiesta.com" panose="02000506000000020003" pitchFamily="50" charset="0"/>
      <p:regular r:id="rId7"/>
    </p:embeddedFont>
    <p:embeddedFont>
      <p:font typeface="Porky's" panose="00000700000000000000" pitchFamily="2" charset="0"/>
      <p:bold r:id="rId8"/>
    </p:embeddedFont>
    <p:embeddedFont>
      <p:font typeface="Barbie Script Rob" panose="020000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690"/>
    <a:srgbClr val="2CAAA7"/>
    <a:srgbClr val="E8659B"/>
    <a:srgbClr val="76780B"/>
    <a:srgbClr val="F272D7"/>
    <a:srgbClr val="ED41A7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05" y="95342"/>
            <a:ext cx="1432571" cy="3391600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" y="61713"/>
            <a:ext cx="1512499" cy="3535166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69638" y="3628402"/>
            <a:ext cx="259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E31690"/>
                  </a:glow>
                </a:effectLst>
                <a:latin typeface="Porky's" panose="00000700000000000000" pitchFamily="2" charset="0"/>
              </a:rPr>
              <a:t>Viernes 23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E3169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292100">
                    <a:srgbClr val="E31690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E31690"/>
                  </a:glow>
                </a:effectLst>
                <a:latin typeface="Porky's" panose="00000700000000000000" pitchFamily="2" charset="0"/>
              </a:rPr>
              <a:t>Abril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E3169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69638" y="472696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4:00 pm.</a:t>
            </a:r>
            <a:endParaRPr lang="es-PE" sz="2105" dirty="0">
              <a:solidFill>
                <a:srgbClr val="E8659B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084065" y="5226127"/>
            <a:ext cx="283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2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Los Rosales</a:t>
            </a:r>
          </a:p>
          <a:p>
            <a:pPr algn="ctr"/>
            <a:r>
              <a:rPr lang="es-PE" sz="2200" dirty="0" err="1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Mz</a:t>
            </a:r>
            <a:r>
              <a:rPr lang="es-PE" sz="22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A </a:t>
            </a:r>
            <a:r>
              <a:rPr lang="es-PE" sz="2200" dirty="0" err="1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Lte</a:t>
            </a:r>
            <a:r>
              <a:rPr lang="es-PE" sz="22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11</a:t>
            </a:r>
            <a:endParaRPr lang="es-PE" sz="2200" dirty="0">
              <a:ln w="12700">
                <a:noFill/>
              </a:ln>
              <a:solidFill>
                <a:srgbClr val="E8659B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404534" y="3104531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8659B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37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85" y="4064348"/>
            <a:ext cx="733743" cy="680750"/>
          </a:xfrm>
          <a:prstGeom prst="rect">
            <a:avLst/>
          </a:prstGeom>
        </p:spPr>
      </p:pic>
      <p:pic>
        <p:nvPicPr>
          <p:cNvPr id="4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8" y="4110616"/>
            <a:ext cx="733743" cy="680750"/>
          </a:xfrm>
          <a:prstGeom prst="rect">
            <a:avLst/>
          </a:prstGeom>
        </p:spPr>
      </p:pic>
      <p:sp>
        <p:nvSpPr>
          <p:cNvPr id="30" name="Bonifiesta.com"/>
          <p:cNvSpPr txBox="1"/>
          <p:nvPr/>
        </p:nvSpPr>
        <p:spPr>
          <a:xfrm rot="21399286">
            <a:off x="1473900" y="1278603"/>
            <a:ext cx="2131731" cy="89255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5200" dirty="0">
                <a:solidFill>
                  <a:srgbClr val="E12E89"/>
                </a:solidFill>
                <a:effectLst>
                  <a:glow rad="127000">
                    <a:schemeClr val="bg1"/>
                  </a:glow>
                </a:effectLst>
                <a:latin typeface="Barbie Script Rob" panose="02000000000000000000" pitchFamily="2" charset="0"/>
              </a:rPr>
              <a:t>Javiera</a:t>
            </a:r>
            <a:endParaRPr lang="es-PE" sz="5200" dirty="0" smtClean="0">
              <a:solidFill>
                <a:srgbClr val="E12E89"/>
              </a:solidFill>
              <a:effectLst>
                <a:glow rad="127000">
                  <a:schemeClr val="bg1"/>
                </a:glow>
              </a:effectLst>
              <a:latin typeface="Barbie Script Rob" panose="02000000000000000000" pitchFamily="2" charset="0"/>
            </a:endParaRPr>
          </a:p>
        </p:txBody>
      </p:sp>
      <p:pic>
        <p:nvPicPr>
          <p:cNvPr id="33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13" y="193156"/>
            <a:ext cx="1217370" cy="116036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1" y="2067493"/>
            <a:ext cx="2266957" cy="73959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6" name="Bonifiesta.com"/>
          <p:cNvSpPr txBox="1"/>
          <p:nvPr/>
        </p:nvSpPr>
        <p:spPr>
          <a:xfrm rot="21057194">
            <a:off x="1755844" y="2144545"/>
            <a:ext cx="158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/>
                <a:latin typeface="Lobster-Bonifiesta.com" panose="02000506000000020003" pitchFamily="50" charset="0"/>
              </a:rPr>
              <a:t>Mis 7 Años</a:t>
            </a:r>
          </a:p>
        </p:txBody>
      </p:sp>
      <p:pic>
        <p:nvPicPr>
          <p:cNvPr id="38" name="bonifiesta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49" y="5094749"/>
            <a:ext cx="1835880" cy="1802326"/>
          </a:xfrm>
          <a:prstGeom prst="rect">
            <a:avLst/>
          </a:prstGeom>
        </p:spPr>
      </p:pic>
      <p:pic>
        <p:nvPicPr>
          <p:cNvPr id="40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72" y="4404963"/>
            <a:ext cx="1417802" cy="2682039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-7708" y="6708263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E3169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E3169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Lobster-Bonifiesta.com</vt:lpstr>
      <vt:lpstr>Porky's</vt:lpstr>
      <vt:lpstr>Arial</vt:lpstr>
      <vt:lpstr>Barbie Script Rob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Barbie</cp:keywords>
  <cp:lastModifiedBy>MEGAIDEA</cp:lastModifiedBy>
  <cp:revision>149</cp:revision>
  <dcterms:created xsi:type="dcterms:W3CDTF">2018-10-27T00:59:17Z</dcterms:created>
  <dcterms:modified xsi:type="dcterms:W3CDTF">2023-03-29T01:26:36Z</dcterms:modified>
</cp:coreProperties>
</file>