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Sweet Home Oklahoma" pitchFamily="2" charset="0"/>
      <p:regular r:id="rId6"/>
    </p:embeddedFont>
    <p:embeddedFont>
      <p:font typeface="Glowworm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72C"/>
    <a:srgbClr val="2B2C7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6" y="3638144"/>
            <a:ext cx="7198469" cy="6567792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57" y="-44290"/>
            <a:ext cx="4018217" cy="4765606"/>
          </a:xfrm>
          <a:prstGeom prst="rect">
            <a:avLst/>
          </a:prstGeom>
          <a:effectLst>
            <a:glow rad="203200">
              <a:srgbClr val="F8F8F8"/>
            </a:glow>
          </a:effec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8670" y="7420688"/>
            <a:ext cx="2890736" cy="2890736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1372187" y="5091144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A9772C"/>
                </a:solidFill>
                <a:latin typeface="Glowworm Rob" panose="020F0804020102020204" pitchFamily="34" charset="0"/>
              </a:rPr>
              <a:t>Miguel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906698" y="6067077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2B2C7A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603529" y="4668256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2B2C7A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2B2C7A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pic>
        <p:nvPicPr>
          <p:cNvPr id="18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421">
            <a:off x="5116356" y="377829"/>
            <a:ext cx="2418753" cy="38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579" flipH="1">
            <a:off x="159358" y="401385"/>
            <a:ext cx="2425658" cy="39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327">
            <a:off x="240386" y="3503340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49">
            <a:off x="63862" y="5462665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624">
            <a:off x="6430312" y="3568117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284">
            <a:off x="6603973" y="5496480"/>
            <a:ext cx="946369" cy="2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31" y="6481856"/>
            <a:ext cx="2862771" cy="3971475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485203" y="7371172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2B2C7A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219415" y="6559623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A9772C"/>
                </a:solidFill>
                <a:latin typeface="Glowworm Rob" panose="020F0804020102020204" pitchFamily="34" charset="0"/>
              </a:rPr>
              <a:t>Mis 9 añitos</a:t>
            </a:r>
            <a:endParaRPr lang="es-PE" sz="5000" dirty="0">
              <a:solidFill>
                <a:srgbClr val="A9772C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549592" y="7975161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Dia: Sabado </a:t>
            </a:r>
            <a:r>
              <a:rPr lang="es-PE" sz="2500" dirty="0">
                <a:solidFill>
                  <a:srgbClr val="2B2C7A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 de julio </a:t>
            </a:r>
          </a:p>
          <a:p>
            <a:pPr algn="ctr"/>
            <a:r>
              <a:rPr lang="es-PE" sz="25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Lugar: calle Los Rosales </a:t>
            </a:r>
          </a:p>
          <a:p>
            <a:pPr algn="ctr"/>
            <a:r>
              <a:rPr lang="es-PE" sz="2500" dirty="0" smtClean="0">
                <a:solidFill>
                  <a:srgbClr val="2B2C7A"/>
                </a:solidFill>
                <a:latin typeface="Glowworm Rob" panose="020F0804020102020204" pitchFamily="34" charset="0"/>
              </a:rPr>
              <a:t>#120</a:t>
            </a:r>
            <a:endParaRPr lang="es-PE" sz="2500" dirty="0">
              <a:solidFill>
                <a:srgbClr val="2B2C7A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A9772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A9772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37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Arial</vt:lpstr>
      <vt:lpstr>Calibri Light</vt:lpstr>
      <vt:lpstr>Sweet Home Oklahoma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bananas en pijamas</cp:keywords>
  <cp:lastModifiedBy>MEGAIDEA</cp:lastModifiedBy>
  <cp:revision>13</cp:revision>
  <dcterms:created xsi:type="dcterms:W3CDTF">2021-06-28T21:23:27Z</dcterms:created>
  <dcterms:modified xsi:type="dcterms:W3CDTF">2023-03-29T19:50:53Z</dcterms:modified>
</cp:coreProperties>
</file>