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3" r:id="rId2"/>
  </p:sldIdLst>
  <p:sldSz cx="10439400" cy="7559675"/>
  <p:notesSz cx="6858000" cy="9144000"/>
  <p:embeddedFontLst>
    <p:embeddedFont>
      <p:font typeface="Poetsen One" panose="020108030300000D0203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ROBOLD" panose="02000603030000020004" pitchFamily="2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4D2"/>
    <a:srgbClr val="95411B"/>
    <a:srgbClr val="D57A3C"/>
    <a:srgbClr val="D69536"/>
    <a:srgbClr val="E19F0D"/>
    <a:srgbClr val="F2B323"/>
    <a:srgbClr val="F6F6F6"/>
    <a:srgbClr val="AA1622"/>
    <a:srgbClr val="B11521"/>
    <a:srgbClr val="51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281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76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46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30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4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0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5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2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59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20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12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Megaidea.net" descr="https://www.megaidea.net/wp-content/uploads/2019/04/Marco-Madera-Megaidea-808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" y="262787"/>
            <a:ext cx="5994519" cy="63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60338" r="19343"/>
          <a:stretch/>
        </p:blipFill>
        <p:spPr>
          <a:xfrm>
            <a:off x="5219701" y="-299426"/>
            <a:ext cx="5177260" cy="1313670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63701" r="19776"/>
          <a:stretch/>
        </p:blipFill>
        <p:spPr>
          <a:xfrm>
            <a:off x="-34051" y="-145762"/>
            <a:ext cx="5262137" cy="1202263"/>
          </a:xfrm>
          <a:prstGeom prst="rect">
            <a:avLst/>
          </a:prstGeom>
        </p:spPr>
      </p:pic>
      <p:pic>
        <p:nvPicPr>
          <p:cNvPr id="1034" name="Megaidea.net" descr="https://www.megaidea.net/wp-content/uploads/2018/07/BAMBI-4-652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5852" y="3066756"/>
            <a:ext cx="1059595" cy="16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egaidea.net" descr="https://www.megaidea.net/wp-content/uploads/2018/07/BAMBI-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8946" y="2553752"/>
            <a:ext cx="5220454" cy="46260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gaidea.net"/>
          <p:cNvSpPr txBox="1"/>
          <p:nvPr/>
        </p:nvSpPr>
        <p:spPr>
          <a:xfrm>
            <a:off x="455213" y="1177448"/>
            <a:ext cx="524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95411B"/>
                </a:solidFill>
                <a:latin typeface="GROBOLD" panose="02000603030000020004" pitchFamily="2" charset="0"/>
              </a:rPr>
              <a:t>SEBASTIAN</a:t>
            </a:r>
            <a:endParaRPr lang="es-PE" sz="4800" dirty="0">
              <a:solidFill>
                <a:srgbClr val="95411B"/>
              </a:solidFill>
              <a:latin typeface="GROBOLD" panose="02000603030000020004" pitchFamily="2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274198" y="2179307"/>
            <a:ext cx="524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D69536"/>
                </a:solidFill>
                <a:latin typeface="Poetsen One" panose="020108030300000D0203" pitchFamily="2" charset="0"/>
              </a:rPr>
              <a:t>Mis 2 Añitos</a:t>
            </a:r>
            <a:endParaRPr lang="es-PE" sz="4400" dirty="0">
              <a:solidFill>
                <a:srgbClr val="D69536"/>
              </a:solidFill>
              <a:latin typeface="Poetsen One" panose="020108030300000D0203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400761" y="2827222"/>
            <a:ext cx="5249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4384D2"/>
                </a:solidFill>
                <a:latin typeface="Poetsen One" panose="020108030300000D0203" pitchFamily="2" charset="0"/>
              </a:rPr>
              <a:t>Ven a festejar conmigo </a:t>
            </a:r>
            <a:endParaRPr lang="es-PE" sz="3000" dirty="0">
              <a:solidFill>
                <a:srgbClr val="4384D2"/>
              </a:solidFill>
              <a:latin typeface="Poetsen One" panose="020108030300000D0203" pitchFamily="2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-346979" y="3494055"/>
            <a:ext cx="6560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D57A3C"/>
                </a:solidFill>
                <a:latin typeface="Poetsen One" panose="020108030300000D0203" pitchFamily="2" charset="0"/>
              </a:rPr>
              <a:t>Dia: Sábado </a:t>
            </a:r>
            <a:r>
              <a:rPr lang="es-PE" sz="2500" dirty="0">
                <a:solidFill>
                  <a:srgbClr val="D57A3C"/>
                </a:solidFill>
                <a:latin typeface="Poetsen One" panose="020108030300000D0203" pitchFamily="2" charset="0"/>
              </a:rPr>
              <a:t>5</a:t>
            </a:r>
            <a:r>
              <a:rPr lang="es-PE" sz="2500" dirty="0" smtClean="0">
                <a:solidFill>
                  <a:srgbClr val="D57A3C"/>
                </a:solidFill>
                <a:latin typeface="Poetsen One" panose="020108030300000D0203" pitchFamily="2" charset="0"/>
              </a:rPr>
              <a:t> De Febrero</a:t>
            </a:r>
          </a:p>
          <a:p>
            <a:pPr algn="ctr"/>
            <a:r>
              <a:rPr lang="es-PE" sz="2500" dirty="0" smtClean="0">
                <a:solidFill>
                  <a:srgbClr val="D57A3C"/>
                </a:solidFill>
                <a:latin typeface="Poetsen One" panose="020108030300000D0203" pitchFamily="2" charset="0"/>
              </a:rPr>
              <a:t>Hora: 7:00 pm. </a:t>
            </a:r>
          </a:p>
          <a:p>
            <a:pPr algn="ctr"/>
            <a:r>
              <a:rPr lang="es-PE" sz="2500" dirty="0" smtClean="0">
                <a:solidFill>
                  <a:srgbClr val="D57A3C"/>
                </a:solidFill>
                <a:latin typeface="Poetsen One" panose="020108030300000D0203" pitchFamily="2" charset="0"/>
              </a:rPr>
              <a:t>Lugar: calle San </a:t>
            </a:r>
            <a:endParaRPr lang="es-PE" sz="2500" dirty="0" smtClean="0">
              <a:solidFill>
                <a:srgbClr val="D57A3C"/>
              </a:solidFill>
              <a:latin typeface="Poetsen One" panose="020108030300000D0203" pitchFamily="2" charset="0"/>
            </a:endParaRPr>
          </a:p>
          <a:p>
            <a:pPr algn="ctr"/>
            <a:r>
              <a:rPr lang="es-PE" sz="2500" dirty="0" smtClean="0">
                <a:solidFill>
                  <a:srgbClr val="D57A3C"/>
                </a:solidFill>
                <a:latin typeface="Poetsen One" panose="020108030300000D0203" pitchFamily="2" charset="0"/>
              </a:rPr>
              <a:t>Francisco #</a:t>
            </a:r>
            <a:r>
              <a:rPr lang="es-PE" sz="2500" dirty="0" smtClean="0">
                <a:solidFill>
                  <a:srgbClr val="D57A3C"/>
                </a:solidFill>
                <a:latin typeface="Poetsen One" panose="020108030300000D0203" pitchFamily="2" charset="0"/>
              </a:rPr>
              <a:t>142</a:t>
            </a:r>
            <a:endParaRPr lang="es-PE" sz="2500" dirty="0">
              <a:solidFill>
                <a:srgbClr val="D57A3C"/>
              </a:solidFill>
              <a:latin typeface="Poetsen One" panose="020108030300000D0203" pitchFamily="2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3079983" y="6958126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95411B"/>
                </a:solidFill>
                <a:effectLst>
                  <a:glow rad="254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95411B"/>
              </a:solidFill>
              <a:effectLst>
                <a:glow rad="254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Megaidea.net" descr="https://www.megaidea.net/wp-content/uploads/2018/07/BAMBI-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538" y="5094750"/>
            <a:ext cx="1927066" cy="24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00" y="1347099"/>
            <a:ext cx="2090684" cy="17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Poetsen One</vt:lpstr>
      <vt:lpstr>Calibri Light</vt:lpstr>
      <vt:lpstr>Calibri</vt:lpstr>
      <vt:lpstr>GROBOLD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bambi</cp:keywords>
  <cp:lastModifiedBy>MEGAIDEA</cp:lastModifiedBy>
  <cp:revision>35</cp:revision>
  <dcterms:created xsi:type="dcterms:W3CDTF">2021-07-07T23:06:51Z</dcterms:created>
  <dcterms:modified xsi:type="dcterms:W3CDTF">2023-03-26T19:13:46Z</dcterms:modified>
</cp:coreProperties>
</file>