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040313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Lobster-Bonifiesta.com" panose="02000506000000020003" pitchFamily="50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ontdiner-Bonifiesta.com" panose="020B0604020202020204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Lobster-Megaidea.Net" panose="020B0604020202020204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orky's" panose="00000700000000000000" pitchFamily="2" charset="0"/>
      <p:bold r:id="rId16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817"/>
    <a:srgbClr val="E97619"/>
    <a:srgbClr val="86C223"/>
    <a:srgbClr val="356405"/>
    <a:srgbClr val="253B8C"/>
    <a:srgbClr val="015B19"/>
    <a:srgbClr val="CB4499"/>
    <a:srgbClr val="275F91"/>
    <a:srgbClr val="0D8A8F"/>
    <a:srgbClr val="93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5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1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80335" y="-14097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77371" y="4482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68399" y="-796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79213" y="34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729" y="34814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ifiesta.com"/>
          <p:cNvSpPr txBox="1"/>
          <p:nvPr/>
        </p:nvSpPr>
        <p:spPr>
          <a:xfrm>
            <a:off x="3104744" y="848660"/>
            <a:ext cx="1785448" cy="1838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86C223"/>
                </a:solidFill>
                <a:latin typeface="Lobster-Megaidea.Net" panose="02000506000000020003" pitchFamily="50" charset="0"/>
              </a:rPr>
              <a:t>Te invito a mi Fiesta</a:t>
            </a:r>
          </a:p>
        </p:txBody>
      </p:sp>
      <p:sp>
        <p:nvSpPr>
          <p:cNvPr id="5" name="Bonifiesta.com"/>
          <p:cNvSpPr txBox="1"/>
          <p:nvPr/>
        </p:nvSpPr>
        <p:spPr>
          <a:xfrm>
            <a:off x="2657790" y="1100434"/>
            <a:ext cx="2815563" cy="621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399" dirty="0">
                <a:solidFill>
                  <a:schemeClr val="accent2"/>
                </a:solidFill>
                <a:latin typeface="Fontdiner-Bonifiesta.com" panose="00000400000000000000" pitchFamily="2" charset="0"/>
                <a:cs typeface="Arial" panose="020B0604020202020204" pitchFamily="34" charset="0"/>
              </a:rPr>
              <a:t>MARYORI</a:t>
            </a:r>
          </a:p>
        </p:txBody>
      </p:sp>
      <p:sp>
        <p:nvSpPr>
          <p:cNvPr id="6" name="Bonifiesta.com"/>
          <p:cNvSpPr txBox="1"/>
          <p:nvPr/>
        </p:nvSpPr>
        <p:spPr>
          <a:xfrm>
            <a:off x="2897276" y="1811257"/>
            <a:ext cx="1008738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rgbClr val="00B0F0"/>
                </a:solidFill>
                <a:latin typeface="Lobster-Bonifiesta.com" panose="02000506000000020003" pitchFamily="50" charset="0"/>
                <a:cs typeface="Arial" panose="020B0604020202020204" pitchFamily="34" charset="0"/>
              </a:rPr>
              <a:t>Cumple</a:t>
            </a:r>
            <a:endParaRPr lang="en-US" sz="2266" dirty="0">
              <a:solidFill>
                <a:srgbClr val="00B0F0"/>
              </a:solidFill>
              <a:latin typeface="Lobster-Bonifiesta.com" panose="02000506000000020003" pitchFamily="50" charset="0"/>
              <a:cs typeface="Arial" panose="020B0604020202020204" pitchFamily="34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3784682" y="1728361"/>
            <a:ext cx="623596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dirty="0">
                <a:gradFill>
                  <a:gsLst>
                    <a:gs pos="75000">
                      <a:srgbClr val="CE4298"/>
                    </a:gs>
                    <a:gs pos="4000">
                      <a:srgbClr val="00B0F0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Porky's" panose="00000700000000000000" pitchFamily="2" charset="0"/>
              </a:rPr>
              <a:t>3</a:t>
            </a:r>
          </a:p>
        </p:txBody>
      </p:sp>
      <p:sp>
        <p:nvSpPr>
          <p:cNvPr id="8" name="Bonifiesta.com"/>
          <p:cNvSpPr txBox="1"/>
          <p:nvPr/>
        </p:nvSpPr>
        <p:spPr>
          <a:xfrm>
            <a:off x="2825694" y="2353688"/>
            <a:ext cx="247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B050"/>
                </a:solidFill>
                <a:latin typeface="BaaBookHmkBold" panose="00000400000000000000" pitchFamily="2" charset="0"/>
              </a:rPr>
              <a:t>Sábado</a:t>
            </a:r>
            <a:r>
              <a:rPr lang="en-US" sz="2000" dirty="0">
                <a:solidFill>
                  <a:srgbClr val="00B050"/>
                </a:solidFill>
                <a:latin typeface="BaaBookHmkBold" panose="00000400000000000000" pitchFamily="2" charset="0"/>
              </a:rPr>
              <a:t> 15 de </a:t>
            </a:r>
            <a:r>
              <a:rPr lang="en-US" sz="2000" dirty="0" err="1">
                <a:solidFill>
                  <a:srgbClr val="00B050"/>
                </a:solidFill>
                <a:latin typeface="BaaBookHmkBold" panose="00000400000000000000" pitchFamily="2" charset="0"/>
              </a:rPr>
              <a:t>Junio</a:t>
            </a:r>
            <a:endParaRPr lang="en-US" sz="2000" dirty="0">
              <a:solidFill>
                <a:srgbClr val="00B050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2871864" y="2763020"/>
            <a:ext cx="2387411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E97619"/>
                </a:solidFill>
                <a:latin typeface="BaaBookHmkBold" panose="00000400000000000000" pitchFamily="2" charset="0"/>
              </a:rPr>
              <a:t>A </a:t>
            </a:r>
            <a:r>
              <a:rPr lang="en-US" sz="1466" dirty="0" err="1">
                <a:solidFill>
                  <a:srgbClr val="E97619"/>
                </a:solidFill>
                <a:latin typeface="BaaBookHmkBold" panose="00000400000000000000" pitchFamily="2" charset="0"/>
              </a:rPr>
              <a:t>las</a:t>
            </a:r>
            <a:r>
              <a:rPr lang="en-US" sz="1466" dirty="0">
                <a:solidFill>
                  <a:srgbClr val="E97619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Bonifiesta.com"/>
          <p:cNvSpPr txBox="1"/>
          <p:nvPr/>
        </p:nvSpPr>
        <p:spPr>
          <a:xfrm>
            <a:off x="2861069" y="3080928"/>
            <a:ext cx="2558135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00B050"/>
                </a:solidFill>
                <a:latin typeface="BaaBookHmkBold" panose="00000400000000000000" pitchFamily="2" charset="0"/>
              </a:rPr>
              <a:t>EN LA TERRAZA GUSMAN</a:t>
            </a:r>
          </a:p>
          <a:p>
            <a:pPr algn="ctr"/>
            <a:r>
              <a:rPr lang="en-US" sz="1466" dirty="0" err="1">
                <a:solidFill>
                  <a:srgbClr val="00B050"/>
                </a:solidFill>
                <a:latin typeface="BaaBookHmkBold" panose="00000400000000000000" pitchFamily="2" charset="0"/>
              </a:rPr>
              <a:t>Calle</a:t>
            </a:r>
            <a:r>
              <a:rPr lang="en-US" sz="1466" dirty="0">
                <a:solidFill>
                  <a:srgbClr val="00B050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Bonifiesta.com"/>
          <p:cNvSpPr txBox="1"/>
          <p:nvPr/>
        </p:nvSpPr>
        <p:spPr>
          <a:xfrm>
            <a:off x="5305447" y="4764911"/>
            <a:ext cx="1878871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dirty="0" smtClean="0">
                <a:solidFill>
                  <a:schemeClr val="bg1"/>
                </a:solidFill>
                <a:effectLst>
                  <a:glow rad="152400">
                    <a:srgbClr val="E67817"/>
                  </a:glow>
                </a:effectLst>
                <a:latin typeface="Arial Black" panose="020B0A04020102020204" pitchFamily="34" charset="0"/>
              </a:rPr>
              <a:t>www.megaidea.net</a:t>
            </a:r>
            <a:endParaRPr lang="en-US" sz="1066" dirty="0">
              <a:solidFill>
                <a:schemeClr val="bg1"/>
              </a:solidFill>
              <a:effectLst>
                <a:glow rad="152400">
                  <a:srgbClr val="E67817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4408278" y="3932150"/>
            <a:ext cx="1494884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86C223"/>
                </a:solidFill>
                <a:latin typeface="BaaBookHmkBold" panose="00000400000000000000" pitchFamily="2" charset="0"/>
              </a:rPr>
              <a:t>No </a:t>
            </a:r>
            <a:r>
              <a:rPr lang="en-US" sz="1466" dirty="0" err="1">
                <a:solidFill>
                  <a:srgbClr val="86C223"/>
                </a:solidFill>
                <a:latin typeface="BaaBookHmkBold" panose="00000400000000000000" pitchFamily="2" charset="0"/>
              </a:rPr>
              <a:t>faltes</a:t>
            </a:r>
            <a:r>
              <a:rPr lang="en-US" sz="1466" dirty="0">
                <a:solidFill>
                  <a:srgbClr val="86C223"/>
                </a:solidFill>
                <a:latin typeface="BaaBookHmkBold" panose="00000400000000000000" pitchFamily="2" charset="0"/>
              </a:rPr>
              <a:t>…!</a:t>
            </a:r>
          </a:p>
        </p:txBody>
      </p:sp>
      <p:sp>
        <p:nvSpPr>
          <p:cNvPr id="11" name="Bonifiesta.com"/>
          <p:cNvSpPr txBox="1"/>
          <p:nvPr/>
        </p:nvSpPr>
        <p:spPr>
          <a:xfrm>
            <a:off x="4257876" y="1825810"/>
            <a:ext cx="924677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rgbClr val="00B0F0"/>
                </a:solidFill>
                <a:latin typeface="Lobster-Bonifiesta.com" panose="02000506000000020003" pitchFamily="50" charset="0"/>
                <a:cs typeface="Arial" panose="020B0604020202020204" pitchFamily="34" charset="0"/>
              </a:rPr>
              <a:t>Añitos</a:t>
            </a:r>
            <a:endParaRPr lang="en-US" sz="2266" dirty="0">
              <a:solidFill>
                <a:srgbClr val="00B0F0"/>
              </a:solidFill>
              <a:latin typeface="Lobster-Bonifiesta.com" panose="02000506000000020003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34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 Black</vt:lpstr>
      <vt:lpstr>Lobster-Bonifiesta.com</vt:lpstr>
      <vt:lpstr>Calibri</vt:lpstr>
      <vt:lpstr>Fontdiner-Bonifiesta.com</vt:lpstr>
      <vt:lpstr>Arial</vt:lpstr>
      <vt:lpstr>BaaBookHmkBold</vt:lpstr>
      <vt:lpstr>Lobster-Megaidea.Net</vt:lpstr>
      <vt:lpstr>Calibri Light</vt:lpstr>
      <vt:lpstr>Porky's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Backyardigans</cp:keywords>
  <cp:lastModifiedBy>MEGAIDEA</cp:lastModifiedBy>
  <cp:revision>23</cp:revision>
  <dcterms:created xsi:type="dcterms:W3CDTF">2019-10-29T16:11:17Z</dcterms:created>
  <dcterms:modified xsi:type="dcterms:W3CDTF">2023-03-30T15:40:56Z</dcterms:modified>
</cp:coreProperties>
</file>