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8" r:id="rId1"/>
  </p:sldMasterIdLst>
  <p:sldIdLst>
    <p:sldId id="256" r:id="rId2"/>
  </p:sldIdLst>
  <p:sldSz cx="5040313" cy="7199313"/>
  <p:notesSz cx="6858000" cy="9144000"/>
  <p:embeddedFontLst>
    <p:embeddedFont>
      <p:font typeface="Moda Robnei" pitchFamily="2" charset="0"/>
      <p:regular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Gretoon02-Rob" pitchFamily="2" charset="0"/>
      <p:regular r:id="rId8"/>
    </p:embeddedFont>
    <p:embeddedFont>
      <p:font typeface="OogieBoogie" panose="00000400000000000000" pitchFamily="2" charset="0"/>
      <p:regular r:id="rId9"/>
    </p:embeddedFont>
    <p:embeddedFont>
      <p:font typeface="Mongolian Baiti" panose="03000500000000000000" pitchFamily="66" charset="0"/>
      <p:regular r:id="rId10"/>
    </p:embeddedFont>
    <p:embeddedFont>
      <p:font typeface="Calibri Light" panose="020F0302020204030204" pitchFamily="34" charset="0"/>
      <p:regular r:id="rId11"/>
      <p:italic r:id="rId12"/>
    </p:embeddedFont>
  </p:embeddedFontLst>
  <p:defaultTextStyle>
    <a:defPPr>
      <a:defRPr lang="en-US"/>
    </a:defPPr>
    <a:lvl1pPr marL="0" algn="l" defTabSz="554325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1pPr>
    <a:lvl2pPr marL="277163" algn="l" defTabSz="554325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2pPr>
    <a:lvl3pPr marL="554325" algn="l" defTabSz="554325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3pPr>
    <a:lvl4pPr marL="831488" algn="l" defTabSz="554325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4pPr>
    <a:lvl5pPr marL="1108651" algn="l" defTabSz="554325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5pPr>
    <a:lvl6pPr marL="1385813" algn="l" defTabSz="554325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6pPr>
    <a:lvl7pPr marL="1662976" algn="l" defTabSz="554325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7pPr>
    <a:lvl8pPr marL="1940138" algn="l" defTabSz="554325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8pPr>
    <a:lvl9pPr marL="2217301" algn="l" defTabSz="554325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D2C"/>
    <a:srgbClr val="8EC04C"/>
    <a:srgbClr val="008646"/>
    <a:srgbClr val="531C0D"/>
    <a:srgbClr val="800000"/>
    <a:srgbClr val="83613C"/>
    <a:srgbClr val="F03E24"/>
    <a:srgbClr val="017AC1"/>
    <a:srgbClr val="F9CD1C"/>
    <a:srgbClr val="0262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theme" Target="theme/theme1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24" y="1178222"/>
            <a:ext cx="4284266" cy="2506427"/>
          </a:xfrm>
        </p:spPr>
        <p:txBody>
          <a:bodyPr anchor="b"/>
          <a:lstStyle>
            <a:lvl1pPr algn="ctr">
              <a:defRPr sz="330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039" y="3781306"/>
            <a:ext cx="3780235" cy="1738167"/>
          </a:xfrm>
        </p:spPr>
        <p:txBody>
          <a:bodyPr/>
          <a:lstStyle>
            <a:lvl1pPr marL="0" indent="0" algn="ctr">
              <a:buNone/>
              <a:defRPr sz="1323"/>
            </a:lvl1pPr>
            <a:lvl2pPr marL="252009" indent="0" algn="ctr">
              <a:buNone/>
              <a:defRPr sz="1102"/>
            </a:lvl2pPr>
            <a:lvl3pPr marL="504017" indent="0" algn="ctr">
              <a:buNone/>
              <a:defRPr sz="992"/>
            </a:lvl3pPr>
            <a:lvl4pPr marL="756026" indent="0" algn="ctr">
              <a:buNone/>
              <a:defRPr sz="882"/>
            </a:lvl4pPr>
            <a:lvl5pPr marL="1008035" indent="0" algn="ctr">
              <a:buNone/>
              <a:defRPr sz="882"/>
            </a:lvl5pPr>
            <a:lvl6pPr marL="1260043" indent="0" algn="ctr">
              <a:buNone/>
              <a:defRPr sz="882"/>
            </a:lvl6pPr>
            <a:lvl7pPr marL="1512052" indent="0" algn="ctr">
              <a:buNone/>
              <a:defRPr sz="882"/>
            </a:lvl7pPr>
            <a:lvl8pPr marL="1764060" indent="0" algn="ctr">
              <a:buNone/>
              <a:defRPr sz="882"/>
            </a:lvl8pPr>
            <a:lvl9pPr marL="2016069" indent="0" algn="ctr">
              <a:buNone/>
              <a:defRPr sz="882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D5D-D07F-4F2B-8B42-17FB94D1A58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FC03-9992-49A7-82DA-4E90553AB9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4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D5D-D07F-4F2B-8B42-17FB94D1A58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FC03-9992-49A7-82DA-4E90553AB9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33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06975" y="383297"/>
            <a:ext cx="1086817" cy="610108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522" y="383297"/>
            <a:ext cx="3197449" cy="610108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D5D-D07F-4F2B-8B42-17FB94D1A58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FC03-9992-49A7-82DA-4E90553AB9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3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D5D-D07F-4F2B-8B42-17FB94D1A58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FC03-9992-49A7-82DA-4E90553AB9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99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97" y="1794831"/>
            <a:ext cx="4347270" cy="2994714"/>
          </a:xfrm>
        </p:spPr>
        <p:txBody>
          <a:bodyPr anchor="b"/>
          <a:lstStyle>
            <a:lvl1pPr>
              <a:defRPr sz="330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897" y="4817876"/>
            <a:ext cx="4347270" cy="1574849"/>
          </a:xfrm>
        </p:spPr>
        <p:txBody>
          <a:bodyPr/>
          <a:lstStyle>
            <a:lvl1pPr marL="0" indent="0">
              <a:buNone/>
              <a:defRPr sz="1323">
                <a:solidFill>
                  <a:schemeClr val="tx1"/>
                </a:solidFill>
              </a:defRPr>
            </a:lvl1pPr>
            <a:lvl2pPr marL="252009" indent="0"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2pPr>
            <a:lvl3pPr marL="504017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3pPr>
            <a:lvl4pPr marL="756026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00803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26004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512052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176406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016069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D5D-D07F-4F2B-8B42-17FB94D1A58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FC03-9992-49A7-82DA-4E90553AB9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4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522" y="1916484"/>
            <a:ext cx="2142133" cy="45678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1658" y="1916484"/>
            <a:ext cx="2142133" cy="45678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D5D-D07F-4F2B-8B42-17FB94D1A58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FC03-9992-49A7-82DA-4E90553AB9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78" y="383299"/>
            <a:ext cx="4347270" cy="139153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79" y="1764832"/>
            <a:ext cx="2132288" cy="864917"/>
          </a:xfrm>
        </p:spPr>
        <p:txBody>
          <a:bodyPr anchor="b"/>
          <a:lstStyle>
            <a:lvl1pPr marL="0" indent="0">
              <a:buNone/>
              <a:defRPr sz="1323" b="1"/>
            </a:lvl1pPr>
            <a:lvl2pPr marL="252009" indent="0">
              <a:buNone/>
              <a:defRPr sz="1102" b="1"/>
            </a:lvl2pPr>
            <a:lvl3pPr marL="504017" indent="0">
              <a:buNone/>
              <a:defRPr sz="992" b="1"/>
            </a:lvl3pPr>
            <a:lvl4pPr marL="756026" indent="0">
              <a:buNone/>
              <a:defRPr sz="882" b="1"/>
            </a:lvl4pPr>
            <a:lvl5pPr marL="1008035" indent="0">
              <a:buNone/>
              <a:defRPr sz="882" b="1"/>
            </a:lvl5pPr>
            <a:lvl6pPr marL="1260043" indent="0">
              <a:buNone/>
              <a:defRPr sz="882" b="1"/>
            </a:lvl6pPr>
            <a:lvl7pPr marL="1512052" indent="0">
              <a:buNone/>
              <a:defRPr sz="882" b="1"/>
            </a:lvl7pPr>
            <a:lvl8pPr marL="1764060" indent="0">
              <a:buNone/>
              <a:defRPr sz="882" b="1"/>
            </a:lvl8pPr>
            <a:lvl9pPr marL="2016069" indent="0">
              <a:buNone/>
              <a:defRPr sz="882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79" y="2629749"/>
            <a:ext cx="2132288" cy="386796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51658" y="1764832"/>
            <a:ext cx="2142790" cy="864917"/>
          </a:xfrm>
        </p:spPr>
        <p:txBody>
          <a:bodyPr anchor="b"/>
          <a:lstStyle>
            <a:lvl1pPr marL="0" indent="0">
              <a:buNone/>
              <a:defRPr sz="1323" b="1"/>
            </a:lvl1pPr>
            <a:lvl2pPr marL="252009" indent="0">
              <a:buNone/>
              <a:defRPr sz="1102" b="1"/>
            </a:lvl2pPr>
            <a:lvl3pPr marL="504017" indent="0">
              <a:buNone/>
              <a:defRPr sz="992" b="1"/>
            </a:lvl3pPr>
            <a:lvl4pPr marL="756026" indent="0">
              <a:buNone/>
              <a:defRPr sz="882" b="1"/>
            </a:lvl4pPr>
            <a:lvl5pPr marL="1008035" indent="0">
              <a:buNone/>
              <a:defRPr sz="882" b="1"/>
            </a:lvl5pPr>
            <a:lvl6pPr marL="1260043" indent="0">
              <a:buNone/>
              <a:defRPr sz="882" b="1"/>
            </a:lvl6pPr>
            <a:lvl7pPr marL="1512052" indent="0">
              <a:buNone/>
              <a:defRPr sz="882" b="1"/>
            </a:lvl7pPr>
            <a:lvl8pPr marL="1764060" indent="0">
              <a:buNone/>
              <a:defRPr sz="882" b="1"/>
            </a:lvl8pPr>
            <a:lvl9pPr marL="2016069" indent="0">
              <a:buNone/>
              <a:defRPr sz="882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51658" y="2629749"/>
            <a:ext cx="2142790" cy="386796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D5D-D07F-4F2B-8B42-17FB94D1A58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FC03-9992-49A7-82DA-4E90553AB9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1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D5D-D07F-4F2B-8B42-17FB94D1A58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FC03-9992-49A7-82DA-4E90553AB9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1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D5D-D07F-4F2B-8B42-17FB94D1A58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FC03-9992-49A7-82DA-4E90553AB9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78" y="479954"/>
            <a:ext cx="1625632" cy="1679840"/>
          </a:xfrm>
        </p:spPr>
        <p:txBody>
          <a:bodyPr anchor="b"/>
          <a:lstStyle>
            <a:lvl1pPr>
              <a:defRPr sz="176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790" y="1036570"/>
            <a:ext cx="2551658" cy="5116178"/>
          </a:xfrm>
        </p:spPr>
        <p:txBody>
          <a:bodyPr/>
          <a:lstStyle>
            <a:lvl1pPr>
              <a:defRPr sz="1764"/>
            </a:lvl1pPr>
            <a:lvl2pPr>
              <a:defRPr sz="1543"/>
            </a:lvl2pPr>
            <a:lvl3pPr>
              <a:defRPr sz="1323"/>
            </a:lvl3pPr>
            <a:lvl4pPr>
              <a:defRPr sz="1102"/>
            </a:lvl4pPr>
            <a:lvl5pPr>
              <a:defRPr sz="1102"/>
            </a:lvl5pPr>
            <a:lvl6pPr>
              <a:defRPr sz="1102"/>
            </a:lvl6pPr>
            <a:lvl7pPr>
              <a:defRPr sz="1102"/>
            </a:lvl7pPr>
            <a:lvl8pPr>
              <a:defRPr sz="1102"/>
            </a:lvl8pPr>
            <a:lvl9pPr>
              <a:defRPr sz="110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78" y="2159794"/>
            <a:ext cx="1625632" cy="4001285"/>
          </a:xfrm>
        </p:spPr>
        <p:txBody>
          <a:bodyPr/>
          <a:lstStyle>
            <a:lvl1pPr marL="0" indent="0">
              <a:buNone/>
              <a:defRPr sz="882"/>
            </a:lvl1pPr>
            <a:lvl2pPr marL="252009" indent="0">
              <a:buNone/>
              <a:defRPr sz="772"/>
            </a:lvl2pPr>
            <a:lvl3pPr marL="504017" indent="0">
              <a:buNone/>
              <a:defRPr sz="661"/>
            </a:lvl3pPr>
            <a:lvl4pPr marL="756026" indent="0">
              <a:buNone/>
              <a:defRPr sz="551"/>
            </a:lvl4pPr>
            <a:lvl5pPr marL="1008035" indent="0">
              <a:buNone/>
              <a:defRPr sz="551"/>
            </a:lvl5pPr>
            <a:lvl6pPr marL="1260043" indent="0">
              <a:buNone/>
              <a:defRPr sz="551"/>
            </a:lvl6pPr>
            <a:lvl7pPr marL="1512052" indent="0">
              <a:buNone/>
              <a:defRPr sz="551"/>
            </a:lvl7pPr>
            <a:lvl8pPr marL="1764060" indent="0">
              <a:buNone/>
              <a:defRPr sz="551"/>
            </a:lvl8pPr>
            <a:lvl9pPr marL="2016069" indent="0">
              <a:buNone/>
              <a:defRPr sz="55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D5D-D07F-4F2B-8B42-17FB94D1A58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FC03-9992-49A7-82DA-4E90553AB9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4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78" y="479954"/>
            <a:ext cx="1625632" cy="1679840"/>
          </a:xfrm>
        </p:spPr>
        <p:txBody>
          <a:bodyPr anchor="b"/>
          <a:lstStyle>
            <a:lvl1pPr>
              <a:defRPr sz="176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42790" y="1036570"/>
            <a:ext cx="2551658" cy="5116178"/>
          </a:xfrm>
        </p:spPr>
        <p:txBody>
          <a:bodyPr anchor="t"/>
          <a:lstStyle>
            <a:lvl1pPr marL="0" indent="0">
              <a:buNone/>
              <a:defRPr sz="1764"/>
            </a:lvl1pPr>
            <a:lvl2pPr marL="252009" indent="0">
              <a:buNone/>
              <a:defRPr sz="1543"/>
            </a:lvl2pPr>
            <a:lvl3pPr marL="504017" indent="0">
              <a:buNone/>
              <a:defRPr sz="1323"/>
            </a:lvl3pPr>
            <a:lvl4pPr marL="756026" indent="0">
              <a:buNone/>
              <a:defRPr sz="1102"/>
            </a:lvl4pPr>
            <a:lvl5pPr marL="1008035" indent="0">
              <a:buNone/>
              <a:defRPr sz="1102"/>
            </a:lvl5pPr>
            <a:lvl6pPr marL="1260043" indent="0">
              <a:buNone/>
              <a:defRPr sz="1102"/>
            </a:lvl6pPr>
            <a:lvl7pPr marL="1512052" indent="0">
              <a:buNone/>
              <a:defRPr sz="1102"/>
            </a:lvl7pPr>
            <a:lvl8pPr marL="1764060" indent="0">
              <a:buNone/>
              <a:defRPr sz="1102"/>
            </a:lvl8pPr>
            <a:lvl9pPr marL="2016069" indent="0">
              <a:buNone/>
              <a:defRPr sz="1102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78" y="2159794"/>
            <a:ext cx="1625632" cy="4001285"/>
          </a:xfrm>
        </p:spPr>
        <p:txBody>
          <a:bodyPr/>
          <a:lstStyle>
            <a:lvl1pPr marL="0" indent="0">
              <a:buNone/>
              <a:defRPr sz="882"/>
            </a:lvl1pPr>
            <a:lvl2pPr marL="252009" indent="0">
              <a:buNone/>
              <a:defRPr sz="772"/>
            </a:lvl2pPr>
            <a:lvl3pPr marL="504017" indent="0">
              <a:buNone/>
              <a:defRPr sz="661"/>
            </a:lvl3pPr>
            <a:lvl4pPr marL="756026" indent="0">
              <a:buNone/>
              <a:defRPr sz="551"/>
            </a:lvl4pPr>
            <a:lvl5pPr marL="1008035" indent="0">
              <a:buNone/>
              <a:defRPr sz="551"/>
            </a:lvl5pPr>
            <a:lvl6pPr marL="1260043" indent="0">
              <a:buNone/>
              <a:defRPr sz="551"/>
            </a:lvl6pPr>
            <a:lvl7pPr marL="1512052" indent="0">
              <a:buNone/>
              <a:defRPr sz="551"/>
            </a:lvl7pPr>
            <a:lvl8pPr marL="1764060" indent="0">
              <a:buNone/>
              <a:defRPr sz="551"/>
            </a:lvl8pPr>
            <a:lvl9pPr marL="2016069" indent="0">
              <a:buNone/>
              <a:defRPr sz="55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D5D-D07F-4F2B-8B42-17FB94D1A58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CFC03-9992-49A7-82DA-4E90553AB9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23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522" y="383299"/>
            <a:ext cx="4347270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522" y="1916484"/>
            <a:ext cx="4347270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6522" y="6672698"/>
            <a:ext cx="113407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D2D5D-D07F-4F2B-8B42-17FB94D1A58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9604" y="6672698"/>
            <a:ext cx="170110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59721" y="6672698"/>
            <a:ext cx="113407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CFC03-9992-49A7-82DA-4E90553AB92A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megaidea.net"/>
          <p:cNvSpPr/>
          <p:nvPr userDrawn="1"/>
        </p:nvSpPr>
        <p:spPr>
          <a:xfrm>
            <a:off x="-2880360" y="925829"/>
            <a:ext cx="2554604" cy="5259817"/>
          </a:xfrm>
          <a:prstGeom prst="rect">
            <a:avLst/>
          </a:prstGeom>
          <a:solidFill>
            <a:srgbClr val="26A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megaidea.net"/>
          <p:cNvSpPr txBox="1"/>
          <p:nvPr userDrawn="1"/>
        </p:nvSpPr>
        <p:spPr>
          <a:xfrm>
            <a:off x="-2877396" y="1515010"/>
            <a:ext cx="254646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Editar los campos de texto.</a:t>
            </a:r>
          </a:p>
          <a:p>
            <a:pPr marL="228600" indent="-228600">
              <a:buFont typeface="+mj-lt"/>
              <a:buAutoNum type="arabicPeriod"/>
            </a:pP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vez realizado todos los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exportar en formato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PNG, JPG o PDF.</a:t>
            </a:r>
            <a:endParaRPr lang="es-MX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estas en el computador 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s-MX" sz="1200" b="1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 a la opción Archivo – 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Guardar Como y en TIPO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cambias a JPEG,</a:t>
            </a:r>
            <a:r>
              <a:rPr lang="es-MX" sz="1200" b="1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PNG o PDF.</a:t>
            </a:r>
          </a:p>
          <a:p>
            <a:pPr marL="228600" indent="-228600">
              <a:buFont typeface="+mj-lt"/>
              <a:buAutoNum type="arabicPeriod"/>
            </a:pP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optaste por editar desde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celular es necesario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descargar la aplicación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 del Play Store.</a:t>
            </a:r>
          </a:p>
          <a:p>
            <a:pPr marL="228600" indent="-228600">
              <a:buFont typeface="+mj-lt"/>
              <a:buAutoNum type="arabicPeriod"/>
            </a:pP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Compartir </a:t>
            </a: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 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– Imagen</a:t>
            </a: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 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puedes optar </a:t>
            </a: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b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compartir  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PDF.</a:t>
            </a:r>
            <a:endParaRPr lang="es-MX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egaidea.net"/>
          <p:cNvSpPr/>
          <p:nvPr userDrawn="1"/>
        </p:nvSpPr>
        <p:spPr>
          <a:xfrm>
            <a:off x="-2868424" y="1058838"/>
            <a:ext cx="2537632" cy="357455"/>
          </a:xfrm>
          <a:prstGeom prst="rect">
            <a:avLst/>
          </a:prstGeom>
          <a:solidFill>
            <a:srgbClr val="1F8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megaidea.net"/>
          <p:cNvSpPr txBox="1"/>
          <p:nvPr userDrawn="1"/>
        </p:nvSpPr>
        <p:spPr>
          <a:xfrm>
            <a:off x="-2579238" y="1070268"/>
            <a:ext cx="19383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INTRODUCCIONES</a:t>
            </a:r>
            <a:endParaRPr lang="es-PE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egaidea.net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0754" y="4548285"/>
            <a:ext cx="2095145" cy="148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9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504017" rtl="0" eaLnBrk="1" latinLnBrk="0" hangingPunct="1">
        <a:lnSpc>
          <a:spcPct val="90000"/>
        </a:lnSpc>
        <a:spcBef>
          <a:spcPct val="0"/>
        </a:spcBef>
        <a:buNone/>
        <a:defRPr sz="2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004" indent="-126004" algn="l" defTabSz="5040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630022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102" kern="1200">
          <a:solidFill>
            <a:schemeClr val="tx1"/>
          </a:solidFill>
          <a:latin typeface="+mn-lt"/>
          <a:ea typeface="+mn-ea"/>
          <a:cs typeface="+mn-cs"/>
        </a:defRPr>
      </a:lvl3pPr>
      <a:lvl4pPr marL="882030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048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638056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890065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142073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1pPr>
      <a:lvl2pPr marL="252009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2pPr>
      <a:lvl3pPr marL="504017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3pPr>
      <a:lvl4pPr marL="756026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008035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260043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512052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764060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016069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7000" r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onifiesta.co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6" y="460168"/>
            <a:ext cx="4291662" cy="5374575"/>
          </a:xfrm>
          <a:prstGeom prst="rect">
            <a:avLst/>
          </a:prstGeom>
        </p:spPr>
      </p:pic>
      <p:sp>
        <p:nvSpPr>
          <p:cNvPr id="13" name="Bonifiesta.com"/>
          <p:cNvSpPr txBox="1"/>
          <p:nvPr/>
        </p:nvSpPr>
        <p:spPr>
          <a:xfrm>
            <a:off x="1671355" y="3840516"/>
            <a:ext cx="1662635" cy="386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910" b="1" dirty="0" smtClean="0">
                <a:latin typeface="Moda Robnei" pitchFamily="2" charset="0"/>
              </a:rPr>
              <a:t>Hora: 4:00 </a:t>
            </a:r>
            <a:r>
              <a:rPr lang="es-PE" sz="1910" b="1" dirty="0">
                <a:latin typeface="Moda Robnei" pitchFamily="2" charset="0"/>
              </a:rPr>
              <a:t>pm</a:t>
            </a:r>
            <a:endParaRPr lang="en-US" sz="1910" b="1" dirty="0">
              <a:latin typeface="Moda Robnei" pitchFamily="2" charset="0"/>
            </a:endParaRPr>
          </a:p>
        </p:txBody>
      </p:sp>
      <p:sp>
        <p:nvSpPr>
          <p:cNvPr id="15" name="Bonifiesta.com"/>
          <p:cNvSpPr txBox="1"/>
          <p:nvPr/>
        </p:nvSpPr>
        <p:spPr>
          <a:xfrm rot="21073288">
            <a:off x="1380658" y="4240639"/>
            <a:ext cx="2438098" cy="40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37" dirty="0" smtClean="0">
                <a:latin typeface="Moda Robnei" pitchFamily="2" charset="0"/>
              </a:rPr>
              <a:t>No faltes</a:t>
            </a:r>
            <a:r>
              <a:rPr lang="es-PE" sz="2037" dirty="0">
                <a:latin typeface="Moda Robnei" pitchFamily="2" charset="0"/>
              </a:rPr>
              <a:t>..!!</a:t>
            </a:r>
            <a:endParaRPr lang="en-US" sz="2037" dirty="0">
              <a:latin typeface="Moda Robnei" pitchFamily="2" charset="0"/>
            </a:endParaRPr>
          </a:p>
        </p:txBody>
      </p:sp>
      <p:sp>
        <p:nvSpPr>
          <p:cNvPr id="20" name="Bonifiesta.com"/>
          <p:cNvSpPr txBox="1"/>
          <p:nvPr/>
        </p:nvSpPr>
        <p:spPr>
          <a:xfrm>
            <a:off x="1494223" y="2298987"/>
            <a:ext cx="2016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200" b="1" dirty="0">
                <a:solidFill>
                  <a:srgbClr val="8EC04C"/>
                </a:solidFill>
                <a:latin typeface="Moda Robnei" pitchFamily="2" charset="0"/>
              </a:rPr>
              <a:t>SÁBADO 30 </a:t>
            </a:r>
          </a:p>
          <a:p>
            <a:pPr algn="ctr"/>
            <a:r>
              <a:rPr lang="es-PE" sz="2200" b="1" dirty="0">
                <a:solidFill>
                  <a:srgbClr val="8EC04C"/>
                </a:solidFill>
                <a:latin typeface="Moda Robnei" pitchFamily="2" charset="0"/>
              </a:rPr>
              <a:t>DE NOVIEMBRE</a:t>
            </a:r>
            <a:endParaRPr lang="en-US" sz="2200" b="1" dirty="0">
              <a:solidFill>
                <a:srgbClr val="8EC04C"/>
              </a:solidFill>
              <a:latin typeface="Moda Robnei" pitchFamily="2" charset="0"/>
            </a:endParaRPr>
          </a:p>
        </p:txBody>
      </p:sp>
      <p:sp>
        <p:nvSpPr>
          <p:cNvPr id="22" name="Bonifiesta.com"/>
          <p:cNvSpPr txBox="1"/>
          <p:nvPr/>
        </p:nvSpPr>
        <p:spPr>
          <a:xfrm>
            <a:off x="944389" y="3007817"/>
            <a:ext cx="320306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700" b="1" dirty="0">
                <a:latin typeface="Moda Robnei" pitchFamily="2" charset="0"/>
              </a:rPr>
              <a:t>CALLE LUIS VALCARCEL</a:t>
            </a:r>
          </a:p>
          <a:p>
            <a:pPr algn="ctr"/>
            <a:r>
              <a:rPr lang="es-PE" sz="1700" b="1" dirty="0">
                <a:latin typeface="Moda Robnei" pitchFamily="2" charset="0"/>
              </a:rPr>
              <a:t>A-17 – CERCA AL MERCADO</a:t>
            </a:r>
          </a:p>
          <a:p>
            <a:pPr algn="ctr"/>
            <a:r>
              <a:rPr lang="es-PE" sz="1700" b="1" dirty="0">
                <a:latin typeface="Moda Robnei" pitchFamily="2" charset="0"/>
              </a:rPr>
              <a:t>LA UNION</a:t>
            </a:r>
            <a:endParaRPr lang="en-US" sz="1700" b="1" dirty="0">
              <a:latin typeface="Moda Robnei" pitchFamily="2" charset="0"/>
            </a:endParaRPr>
          </a:p>
        </p:txBody>
      </p:sp>
      <p:pic>
        <p:nvPicPr>
          <p:cNvPr id="14" name="bonifiesta.com" descr="https://www.megaidea.net/wp-content/uploads/2020/10/Baby-Yoda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633" y="4575357"/>
            <a:ext cx="3003645" cy="264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onifiesta.com" descr="https://www.megaidea.net/wp-content/uploads/2020/10/baby-yoda-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" y="4772432"/>
            <a:ext cx="1993535" cy="22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onifiesta.com"/>
          <p:cNvSpPr txBox="1"/>
          <p:nvPr/>
        </p:nvSpPr>
        <p:spPr>
          <a:xfrm>
            <a:off x="1363971" y="1314216"/>
            <a:ext cx="2436299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500" dirty="0">
                <a:solidFill>
                  <a:srgbClr val="539724"/>
                </a:solidFill>
                <a:effectLst>
                  <a:glow rad="127000">
                    <a:schemeClr val="bg1"/>
                  </a:glow>
                </a:effectLst>
                <a:latin typeface="OogieBoogie" panose="00000400000000000000" pitchFamily="2" charset="0"/>
                <a:cs typeface="Mongolian Baiti" panose="03000500000000000000" pitchFamily="66" charset="0"/>
              </a:rPr>
              <a:t>IGNACIO</a:t>
            </a:r>
          </a:p>
        </p:txBody>
      </p:sp>
      <p:sp>
        <p:nvSpPr>
          <p:cNvPr id="10" name="Bonifiesta.com"/>
          <p:cNvSpPr txBox="1"/>
          <p:nvPr/>
        </p:nvSpPr>
        <p:spPr>
          <a:xfrm>
            <a:off x="1694697" y="1947486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glow rad="190500">
                    <a:srgbClr val="5B3C28"/>
                  </a:glow>
                </a:effectLst>
                <a:latin typeface="Gretoon02-Rob" pitchFamily="2" charset="0"/>
                <a:cs typeface="Mongolian Baiti" panose="03000500000000000000" pitchFamily="66" charset="0"/>
              </a:rPr>
              <a:t>Cumple 11</a:t>
            </a:r>
            <a:endParaRPr lang="en-US" sz="2000" dirty="0">
              <a:solidFill>
                <a:schemeClr val="bg1"/>
              </a:solidFill>
              <a:effectLst>
                <a:glow rad="190500">
                  <a:srgbClr val="5B3C28"/>
                </a:glow>
              </a:effectLst>
              <a:latin typeface="Gretoon02-Rob" pitchFamily="2" charset="0"/>
              <a:cs typeface="Mongolian Baiti" panose="03000500000000000000" pitchFamily="66" charset="0"/>
            </a:endParaRPr>
          </a:p>
        </p:txBody>
      </p:sp>
      <p:pic>
        <p:nvPicPr>
          <p:cNvPr id="17" name="bonifiesta.com" descr="https://www.megaidea.net/wp-content/uploads/2020/10/baby-yoda-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87" y="52408"/>
            <a:ext cx="1295640" cy="129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Megaidea.net"/>
          <p:cNvSpPr txBox="1"/>
          <p:nvPr/>
        </p:nvSpPr>
        <p:spPr>
          <a:xfrm>
            <a:off x="-12619" y="6734392"/>
            <a:ext cx="5030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rgbClr val="008646"/>
                </a:solidFill>
                <a:effectLst>
                  <a:glow rad="3302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www.megaidea.net</a:t>
            </a:r>
            <a:endParaRPr lang="es-PE" sz="1400" b="1" dirty="0">
              <a:solidFill>
                <a:srgbClr val="008646"/>
              </a:solidFill>
              <a:effectLst>
                <a:glow rad="3302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094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</TotalTime>
  <Words>25</Words>
  <Application>Microsoft Office PowerPoint</Application>
  <PresentationFormat>Personalizado</PresentationFormat>
  <Paragraphs>10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9" baseType="lpstr">
      <vt:lpstr>Moda Robnei</vt:lpstr>
      <vt:lpstr>Calibri</vt:lpstr>
      <vt:lpstr>Gretoon02-Rob</vt:lpstr>
      <vt:lpstr>OogieBoogie</vt:lpstr>
      <vt:lpstr>Arial</vt:lpstr>
      <vt:lpstr>Mongolian Baiti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Bonifiesta.com</dc:creator>
  <cp:keywords>Baby Yoda</cp:keywords>
  <cp:lastModifiedBy>MEGAIDEA</cp:lastModifiedBy>
  <cp:revision>28</cp:revision>
  <dcterms:created xsi:type="dcterms:W3CDTF">2019-11-07T22:58:58Z</dcterms:created>
  <dcterms:modified xsi:type="dcterms:W3CDTF">2023-03-29T01:36:05Z</dcterms:modified>
</cp:coreProperties>
</file>