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HobbyHeadline" pitchFamily="2" charset="0"/>
      <p:regular r:id="rId3"/>
    </p:embeddedFont>
    <p:embeddedFont>
      <p:font typeface="Beyond The Mountains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ipster Script Pro" panose="02000000000000000000" pitchFamily="50" charset="0"/>
      <p:regular r:id="rId11"/>
    </p:embeddedFont>
  </p:embeddedFontLst>
  <p:defaultTextStyle>
    <a:defPPr>
      <a:defRPr lang="es-PE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1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E97"/>
    <a:srgbClr val="249D94"/>
    <a:srgbClr val="63B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024" y="366"/>
      </p:cViewPr>
      <p:guideLst>
        <p:guide orient="horz" pos="1701"/>
        <p:guide pos="11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060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166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8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9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809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296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711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436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280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163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40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9F2ED-CE40-42DE-BDB6-3323FA689DA5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CA76-12CE-4A87-85F7-57D0915674E6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2321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2024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1127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2208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360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2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02434" y="203200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dirty="0" smtClean="0">
                <a:solidFill>
                  <a:srgbClr val="249D94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Mi </a:t>
            </a:r>
            <a:r>
              <a:rPr lang="es-PE" sz="2800" dirty="0" err="1" smtClean="0">
                <a:solidFill>
                  <a:srgbClr val="249D94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Baby</a:t>
            </a:r>
            <a:r>
              <a:rPr lang="es-PE" sz="2800" dirty="0" smtClean="0">
                <a:solidFill>
                  <a:srgbClr val="249D94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 </a:t>
            </a:r>
            <a:r>
              <a:rPr lang="es-PE" sz="2800" dirty="0" err="1" smtClean="0">
                <a:solidFill>
                  <a:srgbClr val="249D94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Shower</a:t>
            </a:r>
            <a:endParaRPr lang="es-PE" sz="2800" dirty="0">
              <a:solidFill>
                <a:srgbClr val="249D94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9" y="3308127"/>
            <a:ext cx="2048551" cy="68602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07442" y="2765426"/>
            <a:ext cx="1460656" cy="446276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s-PE" sz="2300" dirty="0" smtClean="0">
                <a:solidFill>
                  <a:schemeClr val="bg1"/>
                </a:solidFill>
                <a:latin typeface="HobbyHeadline" pitchFamily="2" charset="0"/>
              </a:rPr>
              <a:t>José </a:t>
            </a:r>
            <a:r>
              <a:rPr lang="es-PE" sz="2300" dirty="0" err="1" smtClean="0">
                <a:solidFill>
                  <a:schemeClr val="bg1"/>
                </a:solidFill>
                <a:latin typeface="HobbyHeadline" pitchFamily="2" charset="0"/>
              </a:rPr>
              <a:t>Gael</a:t>
            </a:r>
            <a:endParaRPr lang="es-PE" sz="2300" dirty="0">
              <a:solidFill>
                <a:schemeClr val="bg1"/>
              </a:solidFill>
              <a:latin typeface="HobbyHeadline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3440" y="3272567"/>
            <a:ext cx="8354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00" dirty="0" smtClean="0">
                <a:solidFill>
                  <a:schemeClr val="bg1"/>
                </a:solidFill>
                <a:latin typeface="HobbyHeadline" pitchFamily="2" charset="0"/>
              </a:rPr>
              <a:t>AGOSTO</a:t>
            </a:r>
            <a:endParaRPr lang="es-PE" sz="1300" dirty="0">
              <a:solidFill>
                <a:schemeClr val="bg1"/>
              </a:solidFill>
              <a:latin typeface="HobbyHeadline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41499" y="3272567"/>
            <a:ext cx="8370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300" dirty="0" smtClean="0">
                <a:solidFill>
                  <a:schemeClr val="bg1"/>
                </a:solidFill>
                <a:latin typeface="HobbyHeadline" pitchFamily="2" charset="0"/>
              </a:rPr>
              <a:t>SÁBADO</a:t>
            </a:r>
            <a:endParaRPr lang="es-PE" sz="1300" dirty="0">
              <a:solidFill>
                <a:schemeClr val="bg1"/>
              </a:solidFill>
              <a:latin typeface="HobbyHeadline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6578" y="3967465"/>
            <a:ext cx="1997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rgbClr val="63B3E4"/>
                </a:solidFill>
                <a:latin typeface="HobbyHeadline" pitchFamily="2" charset="0"/>
              </a:rPr>
              <a:t>Calle Luis </a:t>
            </a:r>
            <a:r>
              <a:rPr lang="es-PE" sz="1200" dirty="0" err="1" smtClean="0">
                <a:solidFill>
                  <a:srgbClr val="63B3E4"/>
                </a:solidFill>
                <a:latin typeface="HobbyHeadline" pitchFamily="2" charset="0"/>
              </a:rPr>
              <a:t>Valcarcel</a:t>
            </a:r>
            <a:r>
              <a:rPr lang="es-PE" sz="1200" dirty="0" smtClean="0">
                <a:solidFill>
                  <a:srgbClr val="63B3E4"/>
                </a:solidFill>
                <a:latin typeface="HobbyHeadline" pitchFamily="2" charset="0"/>
              </a:rPr>
              <a:t> a 11</a:t>
            </a:r>
            <a:endParaRPr lang="es-PE" sz="1200" dirty="0">
              <a:solidFill>
                <a:srgbClr val="63B3E4"/>
              </a:solidFill>
              <a:latin typeface="HobbyHeadline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50471" y="3471970"/>
            <a:ext cx="6783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63B3E4"/>
                </a:solidFill>
                <a:latin typeface="HobbyHeadline" pitchFamily="2" charset="0"/>
              </a:rPr>
              <a:t>15</a:t>
            </a:r>
            <a:endParaRPr lang="es-PE" sz="3500" dirty="0">
              <a:solidFill>
                <a:srgbClr val="63B3E4"/>
              </a:solidFill>
              <a:latin typeface="HobbyHeadline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762973" y="3529272"/>
            <a:ext cx="931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dirty="0" smtClean="0">
                <a:solidFill>
                  <a:srgbClr val="63B3E4"/>
                </a:solidFill>
                <a:latin typeface="HobbyHeadline" pitchFamily="2" charset="0"/>
              </a:rPr>
              <a:t>3:00 </a:t>
            </a:r>
            <a:endParaRPr lang="es-PE" sz="2500" dirty="0">
              <a:solidFill>
                <a:srgbClr val="63B3E4"/>
              </a:solidFill>
              <a:latin typeface="HobbyHeadline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435330" y="3646140"/>
            <a:ext cx="517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dirty="0" smtClean="0">
                <a:solidFill>
                  <a:srgbClr val="63B3E4"/>
                </a:solidFill>
                <a:latin typeface="HobbyHeadline" pitchFamily="2" charset="0"/>
              </a:rPr>
              <a:t>pm</a:t>
            </a:r>
            <a:endParaRPr lang="es-PE" sz="1500" dirty="0">
              <a:solidFill>
                <a:srgbClr val="63B3E4"/>
              </a:solidFill>
              <a:latin typeface="HobbyHeadline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42337" y="4765588"/>
            <a:ext cx="159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dirty="0" smtClean="0">
                <a:solidFill>
                  <a:srgbClr val="249D94"/>
                </a:solidFill>
                <a:effectLst>
                  <a:glow rad="127000">
                    <a:schemeClr val="bg1"/>
                  </a:glow>
                </a:effectLst>
                <a:latin typeface="Hipster Script Pro" panose="02000000000000000000" pitchFamily="50" charset="0"/>
              </a:rPr>
              <a:t>No faltes..!!</a:t>
            </a:r>
            <a:endParaRPr lang="es-PE" sz="2800" dirty="0">
              <a:solidFill>
                <a:srgbClr val="249D94"/>
              </a:solidFill>
              <a:effectLst>
                <a:glow rad="127000">
                  <a:schemeClr val="bg1"/>
                </a:glow>
              </a:effectLst>
              <a:latin typeface="Hipster Script Pro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302966" y="5148927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 smtClean="0">
                <a:solidFill>
                  <a:srgbClr val="259E97"/>
                </a:solidFill>
                <a:effectLst>
                  <a:glow rad="127000">
                    <a:schemeClr val="bg1"/>
                  </a:glow>
                </a:effectLst>
                <a:latin typeface="HobbyHeadline" pitchFamily="2" charset="0"/>
              </a:rPr>
              <a:t>www.megaidea.net</a:t>
            </a:r>
            <a:endParaRPr lang="es-PE" sz="1100" dirty="0">
              <a:solidFill>
                <a:srgbClr val="259E97"/>
              </a:solidFill>
              <a:effectLst>
                <a:glow rad="127000">
                  <a:schemeClr val="bg1"/>
                </a:glow>
              </a:effectLst>
              <a:latin typeface="HobbyHeadl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29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19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HobbyHeadline</vt:lpstr>
      <vt:lpstr>Arial</vt:lpstr>
      <vt:lpstr>Beyond The Mountains</vt:lpstr>
      <vt:lpstr>Calibri Light</vt:lpstr>
      <vt:lpstr>Calibri</vt:lpstr>
      <vt:lpstr>Hipster Script Pro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BABY SHOWER</cp:keywords>
  <cp:lastModifiedBy>MEGAIDEA</cp:lastModifiedBy>
  <cp:revision>7</cp:revision>
  <dcterms:created xsi:type="dcterms:W3CDTF">2019-08-08T02:21:48Z</dcterms:created>
  <dcterms:modified xsi:type="dcterms:W3CDTF">2023-03-31T16:28:03Z</dcterms:modified>
</cp:coreProperties>
</file>