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3600450" cy="54006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Hipster Script Pro" panose="02000000000000000000" pitchFamily="50" charset="0"/>
      <p:regular r:id="rId7"/>
    </p:embeddedFont>
    <p:embeddedFont>
      <p:font typeface="BaaBookHmkBold" panose="00000400000000000000" pitchFamily="2" charset="0"/>
      <p:regular r:id="rId8"/>
    </p:embeddedFont>
    <p:embeddedFont>
      <p:font typeface="AvantGarde Md BT" panose="020B0602020202020204"/>
      <p:regular r:id="rId9"/>
      <p:italic r:id="rId10"/>
    </p:embeddedFont>
    <p:embeddedFont>
      <p:font typeface="Calibri Light" panose="020F0302020204030204" pitchFamily="34" charset="0"/>
      <p:regular r:id="rId11"/>
      <p:italic r:id="rId12"/>
    </p:embeddedFont>
  </p:embeddedFontLst>
  <p:defaultTextStyle>
    <a:defPPr>
      <a:defRPr lang="en-US"/>
    </a:defPPr>
    <a:lvl1pPr marL="0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4pPr>
    <a:lvl5pPr marL="864108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5pPr>
    <a:lvl6pPr marL="1080135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6pPr>
    <a:lvl7pPr marL="1296162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7pPr>
    <a:lvl8pPr marL="1512189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8pPr>
    <a:lvl9pPr marL="1728216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92A5"/>
    <a:srgbClr val="EA83A1"/>
    <a:srgbClr val="7F9E85"/>
    <a:srgbClr val="E15680"/>
    <a:srgbClr val="89B8EB"/>
    <a:srgbClr val="869686"/>
    <a:srgbClr val="C6CDC6"/>
    <a:srgbClr val="9DC4EE"/>
    <a:srgbClr val="B7D4F3"/>
    <a:srgbClr val="C0E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>
        <p:scale>
          <a:sx n="75" d="100"/>
          <a:sy n="75" d="100"/>
        </p:scale>
        <p:origin x="330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34" y="883861"/>
            <a:ext cx="3060383" cy="1880235"/>
          </a:xfrm>
        </p:spPr>
        <p:txBody>
          <a:bodyPr anchor="b"/>
          <a:lstStyle>
            <a:lvl1pPr algn="ctr"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" y="2836605"/>
            <a:ext cx="2700338" cy="1303913"/>
          </a:xfrm>
        </p:spPr>
        <p:txBody>
          <a:bodyPr/>
          <a:lstStyle>
            <a:lvl1pPr marL="0" indent="0" algn="ctr">
              <a:buNone/>
              <a:defRPr sz="945"/>
            </a:lvl1pPr>
            <a:lvl2pPr marL="180045" indent="0" algn="ctr">
              <a:buNone/>
              <a:defRPr sz="788"/>
            </a:lvl2pPr>
            <a:lvl3pPr marL="360091" indent="0" algn="ctr">
              <a:buNone/>
              <a:defRPr sz="709"/>
            </a:lvl3pPr>
            <a:lvl4pPr marL="540136" indent="0" algn="ctr">
              <a:buNone/>
              <a:defRPr sz="630"/>
            </a:lvl4pPr>
            <a:lvl5pPr marL="720181" indent="0" algn="ctr">
              <a:buNone/>
              <a:defRPr sz="630"/>
            </a:lvl5pPr>
            <a:lvl6pPr marL="900227" indent="0" algn="ctr">
              <a:buNone/>
              <a:defRPr sz="630"/>
            </a:lvl6pPr>
            <a:lvl7pPr marL="1080272" indent="0" algn="ctr">
              <a:buNone/>
              <a:defRPr sz="630"/>
            </a:lvl7pPr>
            <a:lvl8pPr marL="1260318" indent="0" algn="ctr">
              <a:buNone/>
              <a:defRPr sz="630"/>
            </a:lvl8pPr>
            <a:lvl9pPr marL="1440363" indent="0" algn="ctr">
              <a:buNone/>
              <a:defRPr sz="63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7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9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572" y="287536"/>
            <a:ext cx="776347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31" y="287536"/>
            <a:ext cx="2284035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0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8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6" y="1346420"/>
            <a:ext cx="3105388" cy="2246530"/>
          </a:xfrm>
        </p:spPr>
        <p:txBody>
          <a:bodyPr anchor="b"/>
          <a:lstStyle>
            <a:lvl1pPr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56" y="3614203"/>
            <a:ext cx="3105388" cy="1181397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/>
                </a:solidFill>
              </a:defRPr>
            </a:lvl1pPr>
            <a:lvl2pPr marL="1800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2pPr>
            <a:lvl3pPr marL="360091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 marL="540136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181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900227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272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60318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363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8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531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728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0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287537"/>
            <a:ext cx="3105388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000" y="1323916"/>
            <a:ext cx="1523159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000" y="1972747"/>
            <a:ext cx="1523159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728" y="1323916"/>
            <a:ext cx="1530660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728" y="1972747"/>
            <a:ext cx="1530660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4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8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9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660" y="777598"/>
            <a:ext cx="1822728" cy="3837980"/>
          </a:xfrm>
        </p:spPr>
        <p:txBody>
          <a:bodyPr/>
          <a:lstStyle>
            <a:lvl1pPr>
              <a:defRPr sz="1260"/>
            </a:lvl1pPr>
            <a:lvl2pPr>
              <a:defRPr sz="1103"/>
            </a:lvl2pPr>
            <a:lvl3pPr>
              <a:defRPr sz="945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660" y="777598"/>
            <a:ext cx="1822728" cy="3837980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45" indent="0">
              <a:buNone/>
              <a:defRPr sz="1103"/>
            </a:lvl2pPr>
            <a:lvl3pPr marL="360091" indent="0">
              <a:buNone/>
              <a:defRPr sz="945"/>
            </a:lvl3pPr>
            <a:lvl4pPr marL="540136" indent="0">
              <a:buNone/>
              <a:defRPr sz="788"/>
            </a:lvl4pPr>
            <a:lvl5pPr marL="720181" indent="0">
              <a:buNone/>
              <a:defRPr sz="788"/>
            </a:lvl5pPr>
            <a:lvl6pPr marL="900227" indent="0">
              <a:buNone/>
              <a:defRPr sz="788"/>
            </a:lvl6pPr>
            <a:lvl7pPr marL="1080272" indent="0">
              <a:buNone/>
              <a:defRPr sz="788"/>
            </a:lvl7pPr>
            <a:lvl8pPr marL="1260318" indent="0">
              <a:buNone/>
              <a:defRPr sz="788"/>
            </a:lvl8pPr>
            <a:lvl9pPr marL="1440363" indent="0">
              <a:buNone/>
              <a:defRPr sz="78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4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287537"/>
            <a:ext cx="3105388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1437680"/>
            <a:ext cx="3105388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531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D3D39-AF3F-41A3-8735-1C7572D66CAF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649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818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EDD7-06E1-43A5-B114-6F2C0482045E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06765" y="140858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03801" y="730039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94829" y="273867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05643" y="285297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7159" y="3763314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9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60091" rtl="0" eaLnBrk="1" latinLnBrk="0" hangingPunct="1">
        <a:lnSpc>
          <a:spcPct val="90000"/>
        </a:lnSpc>
        <a:spcBef>
          <a:spcPct val="0"/>
        </a:spcBef>
        <a:buNone/>
        <a:defRPr sz="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23" indent="-90023" algn="l" defTabSz="36009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103" kern="1200">
          <a:solidFill>
            <a:schemeClr val="tx1"/>
          </a:solidFill>
          <a:latin typeface="+mn-lt"/>
          <a:ea typeface="+mn-ea"/>
          <a:cs typeface="+mn-cs"/>
        </a:defRPr>
      </a:lvl1pPr>
      <a:lvl2pPr marL="270068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113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63015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810204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9024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170295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350340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530386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1pPr>
      <a:lvl2pPr marL="180045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2pPr>
      <a:lvl3pPr marL="36009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40136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72018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00227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080272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260318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440363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yito 5"/>
          <p:cNvSpPr txBox="1"/>
          <p:nvPr/>
        </p:nvSpPr>
        <p:spPr>
          <a:xfrm>
            <a:off x="383891" y="3057877"/>
            <a:ext cx="27979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500" dirty="0" err="1" smtClean="0">
                <a:solidFill>
                  <a:srgbClr val="EA83A1"/>
                </a:solidFill>
                <a:latin typeface="Hipster Script Pro" panose="02000000000000000000" pitchFamily="50" charset="0"/>
              </a:rPr>
              <a:t>Maryori</a:t>
            </a:r>
            <a:r>
              <a:rPr lang="es-PE" sz="3500" dirty="0" smtClean="0">
                <a:solidFill>
                  <a:srgbClr val="EA83A1"/>
                </a:solidFill>
                <a:latin typeface="Hipster Script Pro" panose="02000000000000000000" pitchFamily="50" charset="0"/>
              </a:rPr>
              <a:t> </a:t>
            </a:r>
            <a:r>
              <a:rPr lang="es-PE" sz="3500" dirty="0" err="1" smtClean="0">
                <a:solidFill>
                  <a:srgbClr val="EA83A1"/>
                </a:solidFill>
                <a:latin typeface="Hipster Script Pro" panose="02000000000000000000" pitchFamily="50" charset="0"/>
              </a:rPr>
              <a:t>Saori</a:t>
            </a:r>
            <a:endParaRPr lang="en-US" sz="3500" dirty="0">
              <a:solidFill>
                <a:srgbClr val="EA83A1"/>
              </a:solidFill>
              <a:latin typeface="Hipster Script Pro" panose="02000000000000000000" pitchFamily="50" charset="0"/>
            </a:endParaRPr>
          </a:p>
        </p:txBody>
      </p:sp>
      <p:sp>
        <p:nvSpPr>
          <p:cNvPr id="12" name="MegaIdea.Net 11"/>
          <p:cNvSpPr txBox="1"/>
          <p:nvPr/>
        </p:nvSpPr>
        <p:spPr>
          <a:xfrm>
            <a:off x="653107" y="3614658"/>
            <a:ext cx="2295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800" dirty="0" smtClean="0">
                <a:solidFill>
                  <a:srgbClr val="7F9E85"/>
                </a:solidFill>
                <a:latin typeface="BaaBookHmkBold" panose="00000400000000000000" pitchFamily="2" charset="0"/>
              </a:rPr>
              <a:t>SÁBADO 15 DE JUNIO</a:t>
            </a:r>
          </a:p>
        </p:txBody>
      </p:sp>
      <p:sp>
        <p:nvSpPr>
          <p:cNvPr id="15" name="MegaIdea.Net 14"/>
          <p:cNvSpPr txBox="1"/>
          <p:nvPr/>
        </p:nvSpPr>
        <p:spPr>
          <a:xfrm>
            <a:off x="727563" y="3937188"/>
            <a:ext cx="21018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300" dirty="0" smtClean="0">
                <a:solidFill>
                  <a:srgbClr val="EA83A1"/>
                </a:solidFill>
                <a:latin typeface="BaaBookHmkBold" panose="00000400000000000000" pitchFamily="2" charset="0"/>
              </a:rPr>
              <a:t>Las Malvinas  </a:t>
            </a:r>
            <a:r>
              <a:rPr lang="es-PE" sz="1300" dirty="0" err="1" smtClean="0">
                <a:solidFill>
                  <a:srgbClr val="EA83A1"/>
                </a:solidFill>
                <a:latin typeface="BaaBookHmkBold" panose="00000400000000000000" pitchFamily="2" charset="0"/>
              </a:rPr>
              <a:t>Mz</a:t>
            </a:r>
            <a:r>
              <a:rPr lang="es-PE" sz="1300" dirty="0" smtClean="0">
                <a:solidFill>
                  <a:srgbClr val="EA83A1"/>
                </a:solidFill>
                <a:latin typeface="BaaBookHmkBold" panose="00000400000000000000" pitchFamily="2" charset="0"/>
              </a:rPr>
              <a:t>. 14 </a:t>
            </a:r>
            <a:r>
              <a:rPr lang="es-PE" sz="1300" dirty="0" err="1" smtClean="0">
                <a:solidFill>
                  <a:srgbClr val="EA83A1"/>
                </a:solidFill>
                <a:latin typeface="BaaBookHmkBold" panose="00000400000000000000" pitchFamily="2" charset="0"/>
              </a:rPr>
              <a:t>Lte</a:t>
            </a:r>
            <a:r>
              <a:rPr lang="es-PE" sz="1300" dirty="0" smtClean="0">
                <a:solidFill>
                  <a:srgbClr val="EA83A1"/>
                </a:solidFill>
                <a:latin typeface="BaaBookHmkBold" panose="00000400000000000000" pitchFamily="2" charset="0"/>
              </a:rPr>
              <a:t>. 03</a:t>
            </a:r>
          </a:p>
          <a:p>
            <a:pPr algn="ctr"/>
            <a:r>
              <a:rPr lang="es-PE" sz="1300" dirty="0" smtClean="0">
                <a:solidFill>
                  <a:srgbClr val="EA83A1"/>
                </a:solidFill>
                <a:latin typeface="BaaBookHmkBold" panose="00000400000000000000" pitchFamily="2" charset="0"/>
              </a:rPr>
              <a:t>A Las 3:00 pm.</a:t>
            </a:r>
          </a:p>
        </p:txBody>
      </p:sp>
      <p:sp>
        <p:nvSpPr>
          <p:cNvPr id="16" name="MegaIdea.Net 14"/>
          <p:cNvSpPr txBox="1"/>
          <p:nvPr/>
        </p:nvSpPr>
        <p:spPr>
          <a:xfrm>
            <a:off x="1078167" y="5133009"/>
            <a:ext cx="13484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000" b="1" dirty="0" smtClean="0">
                <a:solidFill>
                  <a:schemeClr val="bg1"/>
                </a:solidFill>
                <a:effectLst>
                  <a:glow rad="127000">
                    <a:srgbClr val="6E92A5"/>
                  </a:glow>
                </a:effectLst>
                <a:latin typeface="AvantGarde Md BT" panose="020B0602020202020204" pitchFamily="34" charset="0"/>
              </a:rPr>
              <a:t>www.megaidea.net</a:t>
            </a:r>
          </a:p>
        </p:txBody>
      </p:sp>
      <p:sp>
        <p:nvSpPr>
          <p:cNvPr id="11" name="Mayito 5"/>
          <p:cNvSpPr txBox="1"/>
          <p:nvPr/>
        </p:nvSpPr>
        <p:spPr>
          <a:xfrm>
            <a:off x="746256" y="2287844"/>
            <a:ext cx="2101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 err="1" smtClean="0">
                <a:solidFill>
                  <a:srgbClr val="EA83A1"/>
                </a:solidFill>
                <a:latin typeface="Hipster Script Pro" panose="02000000000000000000" pitchFamily="50" charset="0"/>
              </a:rPr>
              <a:t>Baby</a:t>
            </a:r>
            <a:r>
              <a:rPr lang="es-PE" sz="2800" dirty="0" smtClean="0">
                <a:solidFill>
                  <a:srgbClr val="EA83A1"/>
                </a:solidFill>
                <a:latin typeface="Hipster Script Pro" panose="02000000000000000000" pitchFamily="50" charset="0"/>
              </a:rPr>
              <a:t> </a:t>
            </a:r>
            <a:r>
              <a:rPr lang="es-PE" sz="2800" dirty="0" err="1" smtClean="0">
                <a:solidFill>
                  <a:srgbClr val="EA83A1"/>
                </a:solidFill>
                <a:latin typeface="Hipster Script Pro" panose="02000000000000000000" pitchFamily="50" charset="0"/>
              </a:rPr>
              <a:t>Shower</a:t>
            </a:r>
            <a:endParaRPr lang="en-US" sz="2800" dirty="0">
              <a:solidFill>
                <a:srgbClr val="EA83A1"/>
              </a:solidFill>
              <a:latin typeface="Hipster Script Pro" panose="02000000000000000000" pitchFamily="50" charset="0"/>
            </a:endParaRPr>
          </a:p>
        </p:txBody>
      </p:sp>
      <p:sp>
        <p:nvSpPr>
          <p:cNvPr id="13" name="MegaIdea 9"/>
          <p:cNvSpPr txBox="1"/>
          <p:nvPr/>
        </p:nvSpPr>
        <p:spPr>
          <a:xfrm>
            <a:off x="1323879" y="2797309"/>
            <a:ext cx="9092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300" dirty="0" smtClean="0">
                <a:solidFill>
                  <a:srgbClr val="E15680"/>
                </a:solidFill>
                <a:latin typeface="BaaBookHmkBold" panose="00000400000000000000" pitchFamily="2" charset="0"/>
              </a:rPr>
              <a:t>En honor a</a:t>
            </a:r>
            <a:endParaRPr lang="en-US" sz="1300" dirty="0">
              <a:solidFill>
                <a:srgbClr val="E15680"/>
              </a:solidFill>
              <a:latin typeface="BaaBookHmkBold" panose="00000400000000000000" pitchFamily="2" charset="0"/>
            </a:endParaRPr>
          </a:p>
        </p:txBody>
      </p:sp>
      <p:sp>
        <p:nvSpPr>
          <p:cNvPr id="10" name="MegaIdea.Net 9"/>
          <p:cNvSpPr txBox="1"/>
          <p:nvPr/>
        </p:nvSpPr>
        <p:spPr>
          <a:xfrm>
            <a:off x="1084488" y="1932348"/>
            <a:ext cx="1425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500" dirty="0" smtClean="0">
                <a:solidFill>
                  <a:srgbClr val="7F9E85"/>
                </a:solidFill>
                <a:latin typeface="BaaBookHmkBold" panose="00000400000000000000" pitchFamily="2" charset="0"/>
              </a:rPr>
              <a:t>Acompáñanos al</a:t>
            </a:r>
            <a:endParaRPr lang="en-US" sz="1500" dirty="0">
              <a:solidFill>
                <a:srgbClr val="7F9E85"/>
              </a:solidFill>
              <a:latin typeface="BaaBookHmkBold" panose="00000400000000000000" pitchFamily="2" charset="0"/>
            </a:endParaRPr>
          </a:p>
        </p:txBody>
      </p:sp>
      <p:pic>
        <p:nvPicPr>
          <p:cNvPr id="5" name="www.megaidea.ne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27" y="445846"/>
            <a:ext cx="1157326" cy="14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118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27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</vt:lpstr>
      <vt:lpstr>Hipster Script Pro</vt:lpstr>
      <vt:lpstr>BaaBookHmkBold</vt:lpstr>
      <vt:lpstr>Arial</vt:lpstr>
      <vt:lpstr>AvantGarde Md BT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Baby Shower</cp:keywords>
  <cp:lastModifiedBy>MEGAIDEA</cp:lastModifiedBy>
  <cp:revision>16</cp:revision>
  <dcterms:created xsi:type="dcterms:W3CDTF">2019-11-21T20:21:28Z</dcterms:created>
  <dcterms:modified xsi:type="dcterms:W3CDTF">2023-03-31T02:35:59Z</dcterms:modified>
</cp:coreProperties>
</file>