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4679950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ipster Script Pro" panose="02000000000000000000" pitchFamily="50" charset="0"/>
      <p:regular r:id="rId7"/>
    </p:embeddedFont>
    <p:embeddedFont>
      <p:font typeface="AvantGarde Md BT" panose="020B0602020202020204"/>
      <p:regular r:id="rId8"/>
      <p:italic r:id="rId9"/>
    </p:embeddedFont>
    <p:embeddedFont>
      <p:font typeface="BaaBookHmkBold" panose="00000400000000000000" pitchFamily="2" charset="0"/>
      <p:regular r:id="rId10"/>
    </p:embeddedFont>
    <p:embeddedFont>
      <p:font typeface="Beyond The Mountains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51A"/>
    <a:srgbClr val="C7DB2E"/>
    <a:srgbClr val="85C7D9"/>
    <a:srgbClr val="A568A5"/>
    <a:srgbClr val="F24FA9"/>
    <a:srgbClr val="6E92A5"/>
    <a:srgbClr val="EA83A1"/>
    <a:srgbClr val="7F9E85"/>
    <a:srgbClr val="E15680"/>
    <a:srgbClr val="89B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1178222"/>
            <a:ext cx="3977958" cy="2506427"/>
          </a:xfrm>
        </p:spPr>
        <p:txBody>
          <a:bodyPr anchor="b"/>
          <a:lstStyle>
            <a:lvl1pPr algn="ctr"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4" y="3781306"/>
            <a:ext cx="3509963" cy="1738167"/>
          </a:xfrm>
        </p:spPr>
        <p:txBody>
          <a:bodyPr/>
          <a:lstStyle>
            <a:lvl1pPr marL="0" indent="0" algn="ctr">
              <a:buNone/>
              <a:defRPr sz="1228"/>
            </a:lvl1pPr>
            <a:lvl2pPr marL="233995" indent="0" algn="ctr">
              <a:buNone/>
              <a:defRPr sz="1024"/>
            </a:lvl2pPr>
            <a:lvl3pPr marL="467990" indent="0" algn="ctr">
              <a:buNone/>
              <a:defRPr sz="921"/>
            </a:lvl3pPr>
            <a:lvl4pPr marL="701985" indent="0" algn="ctr">
              <a:buNone/>
              <a:defRPr sz="819"/>
            </a:lvl4pPr>
            <a:lvl5pPr marL="935980" indent="0" algn="ctr">
              <a:buNone/>
              <a:defRPr sz="819"/>
            </a:lvl5pPr>
            <a:lvl6pPr marL="1169975" indent="0" algn="ctr">
              <a:buNone/>
              <a:defRPr sz="819"/>
            </a:lvl6pPr>
            <a:lvl7pPr marL="1403970" indent="0" algn="ctr">
              <a:buNone/>
              <a:defRPr sz="819"/>
            </a:lvl7pPr>
            <a:lvl8pPr marL="1637965" indent="0" algn="ctr">
              <a:buNone/>
              <a:defRPr sz="819"/>
            </a:lvl8pPr>
            <a:lvl9pPr marL="1871960" indent="0" algn="ctr">
              <a:buNone/>
              <a:defRPr sz="81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5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2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90" y="383297"/>
            <a:ext cx="1009114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7" y="383297"/>
            <a:ext cx="296884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4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" y="1794831"/>
            <a:ext cx="4036457" cy="2994714"/>
          </a:xfrm>
        </p:spPr>
        <p:txBody>
          <a:bodyPr anchor="b"/>
          <a:lstStyle>
            <a:lvl1pPr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" y="4817876"/>
            <a:ext cx="4036457" cy="1574849"/>
          </a:xfrm>
        </p:spPr>
        <p:txBody>
          <a:bodyPr/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233995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2pPr>
            <a:lvl3pPr marL="467990" indent="0">
              <a:buNone/>
              <a:defRPr sz="921">
                <a:solidFill>
                  <a:schemeClr val="tx1">
                    <a:tint val="75000"/>
                  </a:schemeClr>
                </a:solidFill>
              </a:defRPr>
            </a:lvl3pPr>
            <a:lvl4pPr marL="70198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4pPr>
            <a:lvl5pPr marL="93598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5pPr>
            <a:lvl6pPr marL="116997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6pPr>
            <a:lvl7pPr marL="140397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7pPr>
            <a:lvl8pPr marL="163796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8pPr>
            <a:lvl9pPr marL="187196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9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5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383299"/>
            <a:ext cx="4036457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7" y="1764832"/>
            <a:ext cx="197983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7" y="2629749"/>
            <a:ext cx="19798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5" y="1764832"/>
            <a:ext cx="198958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5" y="2629749"/>
            <a:ext cx="19895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0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2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" y="1036570"/>
            <a:ext cx="2369225" cy="5116178"/>
          </a:xfrm>
        </p:spPr>
        <p:txBody>
          <a:bodyPr/>
          <a:lstStyle>
            <a:lvl1pPr>
              <a:defRPr sz="1638"/>
            </a:lvl1pPr>
            <a:lvl2pPr>
              <a:defRPr sz="1433"/>
            </a:lvl2pPr>
            <a:lvl3pPr>
              <a:defRPr sz="1228"/>
            </a:lvl3pPr>
            <a:lvl4pPr>
              <a:defRPr sz="1024"/>
            </a:lvl4pPr>
            <a:lvl5pPr>
              <a:defRPr sz="1024"/>
            </a:lvl5pPr>
            <a:lvl6pPr>
              <a:defRPr sz="1024"/>
            </a:lvl6pPr>
            <a:lvl7pPr>
              <a:defRPr sz="1024"/>
            </a:lvl7pPr>
            <a:lvl8pPr>
              <a:defRPr sz="1024"/>
            </a:lvl8pPr>
            <a:lvl9pPr>
              <a:defRPr sz="10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8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" y="1036570"/>
            <a:ext cx="2369225" cy="5116178"/>
          </a:xfrm>
        </p:spPr>
        <p:txBody>
          <a:bodyPr anchor="t"/>
          <a:lstStyle>
            <a:lvl1pPr marL="0" indent="0">
              <a:buNone/>
              <a:defRPr sz="1638"/>
            </a:lvl1pPr>
            <a:lvl2pPr marL="233995" indent="0">
              <a:buNone/>
              <a:defRPr sz="1433"/>
            </a:lvl2pPr>
            <a:lvl3pPr marL="467990" indent="0">
              <a:buNone/>
              <a:defRPr sz="1228"/>
            </a:lvl3pPr>
            <a:lvl4pPr marL="701985" indent="0">
              <a:buNone/>
              <a:defRPr sz="1024"/>
            </a:lvl4pPr>
            <a:lvl5pPr marL="935980" indent="0">
              <a:buNone/>
              <a:defRPr sz="1024"/>
            </a:lvl5pPr>
            <a:lvl6pPr marL="1169975" indent="0">
              <a:buNone/>
              <a:defRPr sz="1024"/>
            </a:lvl6pPr>
            <a:lvl7pPr marL="1403970" indent="0">
              <a:buNone/>
              <a:defRPr sz="1024"/>
            </a:lvl7pPr>
            <a:lvl8pPr marL="1637965" indent="0">
              <a:buNone/>
              <a:defRPr sz="1024"/>
            </a:lvl8pPr>
            <a:lvl9pPr marL="1871960" indent="0">
              <a:buNone/>
              <a:defRPr sz="10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7" y="383299"/>
            <a:ext cx="403645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7" y="1916484"/>
            <a:ext cx="403645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4" y="6672698"/>
            <a:ext cx="157948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5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9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67990" rtl="0" eaLnBrk="1" latinLnBrk="0" hangingPunct="1">
        <a:lnSpc>
          <a:spcPct val="90000"/>
        </a:lnSpc>
        <a:spcBef>
          <a:spcPct val="0"/>
        </a:spcBef>
        <a:buNone/>
        <a:defRPr sz="2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997" indent="-116997" algn="l" defTabSz="46799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58498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024" kern="1200">
          <a:solidFill>
            <a:schemeClr val="tx1"/>
          </a:solidFill>
          <a:latin typeface="+mn-lt"/>
          <a:ea typeface="+mn-ea"/>
          <a:cs typeface="+mn-cs"/>
        </a:defRPr>
      </a:lvl3pPr>
      <a:lvl4pPr marL="81898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105297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28697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52096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75496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98895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1pPr>
      <a:lvl2pPr marL="23399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2pPr>
      <a:lvl3pPr marL="46799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3pPr>
      <a:lvl4pPr marL="70198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93598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16997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40397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63796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87196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yito 5"/>
          <p:cNvSpPr txBox="1"/>
          <p:nvPr/>
        </p:nvSpPr>
        <p:spPr>
          <a:xfrm>
            <a:off x="452169" y="2936066"/>
            <a:ext cx="3846996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666" dirty="0" err="1">
                <a:solidFill>
                  <a:srgbClr val="F24FA9"/>
                </a:solidFill>
                <a:latin typeface="Hipster Script Pro" panose="02000000000000000000" pitchFamily="50" charset="0"/>
              </a:rPr>
              <a:t>Maryori</a:t>
            </a:r>
            <a:r>
              <a:rPr lang="es-PE" sz="4666" dirty="0">
                <a:solidFill>
                  <a:srgbClr val="F24FA9"/>
                </a:solidFill>
                <a:latin typeface="Hipster Script Pro" panose="02000000000000000000" pitchFamily="50" charset="0"/>
              </a:rPr>
              <a:t> </a:t>
            </a:r>
            <a:r>
              <a:rPr lang="es-PE" sz="4666" dirty="0" err="1">
                <a:solidFill>
                  <a:srgbClr val="F24FA9"/>
                </a:solidFill>
                <a:latin typeface="Hipster Script Pro" panose="02000000000000000000" pitchFamily="50" charset="0"/>
              </a:rPr>
              <a:t>Saori</a:t>
            </a:r>
            <a:endParaRPr lang="en-US" sz="4666" dirty="0">
              <a:solidFill>
                <a:srgbClr val="F24FA9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6" name="MegaIdea.Net 14"/>
          <p:cNvSpPr txBox="1"/>
          <p:nvPr/>
        </p:nvSpPr>
        <p:spPr>
          <a:xfrm>
            <a:off x="1415045" y="6842504"/>
            <a:ext cx="17223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33" b="1" dirty="0">
                <a:solidFill>
                  <a:schemeClr val="bg1"/>
                </a:solidFill>
                <a:effectLst>
                  <a:glow rad="127000">
                    <a:srgbClr val="6E92A5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1" name="Mayito 5"/>
          <p:cNvSpPr txBox="1"/>
          <p:nvPr/>
        </p:nvSpPr>
        <p:spPr>
          <a:xfrm>
            <a:off x="535040" y="2246155"/>
            <a:ext cx="3804756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732" dirty="0">
                <a:solidFill>
                  <a:srgbClr val="A568A5"/>
                </a:solidFill>
                <a:latin typeface="Beyond The Mountains" pitchFamily="2" charset="0"/>
              </a:rPr>
              <a:t>Mi </a:t>
            </a:r>
            <a:r>
              <a:rPr lang="es-PE" sz="3732" dirty="0" err="1">
                <a:solidFill>
                  <a:srgbClr val="A568A5"/>
                </a:solidFill>
                <a:latin typeface="Beyond The Mountains" pitchFamily="2" charset="0"/>
              </a:rPr>
              <a:t>Baby</a:t>
            </a:r>
            <a:r>
              <a:rPr lang="es-PE" sz="3732" dirty="0">
                <a:solidFill>
                  <a:srgbClr val="A568A5"/>
                </a:solidFill>
                <a:latin typeface="Beyond The Mountains" pitchFamily="2" charset="0"/>
              </a:rPr>
              <a:t> </a:t>
            </a:r>
            <a:r>
              <a:rPr lang="es-PE" sz="3732" dirty="0" err="1">
                <a:solidFill>
                  <a:srgbClr val="A568A5"/>
                </a:solidFill>
                <a:latin typeface="Beyond The Mountains" pitchFamily="2" charset="0"/>
              </a:rPr>
              <a:t>Shower</a:t>
            </a:r>
            <a:endParaRPr lang="en-US" sz="3732" dirty="0">
              <a:solidFill>
                <a:srgbClr val="A568A5"/>
              </a:solidFill>
              <a:latin typeface="Beyond The Mountains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219139" y="3762041"/>
            <a:ext cx="4246946" cy="124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66" dirty="0">
                <a:solidFill>
                  <a:srgbClr val="9DB51A"/>
                </a:solidFill>
                <a:latin typeface="BaaBookHmkBold" panose="00000400000000000000" pitchFamily="2" charset="0"/>
              </a:rPr>
              <a:t>Te invito a Mi </a:t>
            </a:r>
            <a:r>
              <a:rPr lang="es-PE" sz="1866" dirty="0" err="1">
                <a:solidFill>
                  <a:srgbClr val="9DB51A"/>
                </a:solidFill>
                <a:latin typeface="BaaBookHmkBold" panose="00000400000000000000" pitchFamily="2" charset="0"/>
              </a:rPr>
              <a:t>Baby</a:t>
            </a:r>
            <a:r>
              <a:rPr lang="es-PE" sz="1866" dirty="0">
                <a:solidFill>
                  <a:srgbClr val="9DB51A"/>
                </a:solidFill>
                <a:latin typeface="BaaBookHmkBold" panose="00000400000000000000" pitchFamily="2" charset="0"/>
              </a:rPr>
              <a:t> </a:t>
            </a:r>
            <a:r>
              <a:rPr lang="es-PE" sz="1866" dirty="0" err="1">
                <a:solidFill>
                  <a:srgbClr val="9DB51A"/>
                </a:solidFill>
                <a:latin typeface="BaaBookHmkBold" panose="00000400000000000000" pitchFamily="2" charset="0"/>
              </a:rPr>
              <a:t>Shower</a:t>
            </a:r>
            <a:r>
              <a:rPr lang="es-PE" sz="1866" dirty="0">
                <a:solidFill>
                  <a:srgbClr val="9DB51A"/>
                </a:solidFill>
                <a:latin typeface="BaaBookHmkBold" panose="00000400000000000000" pitchFamily="2" charset="0"/>
              </a:rPr>
              <a:t>! El día 15 de Junio, de 15:00 a 17:00 </a:t>
            </a:r>
            <a:r>
              <a:rPr lang="es-PE" sz="1866" dirty="0" err="1">
                <a:solidFill>
                  <a:srgbClr val="9DB51A"/>
                </a:solidFill>
                <a:latin typeface="BaaBookHmkBold" panose="00000400000000000000" pitchFamily="2" charset="0"/>
              </a:rPr>
              <a:t>hrs</a:t>
            </a:r>
            <a:r>
              <a:rPr lang="es-PE" sz="1866" dirty="0">
                <a:solidFill>
                  <a:srgbClr val="9DB51A"/>
                </a:solidFill>
                <a:latin typeface="BaaBookHmkBold" panose="00000400000000000000" pitchFamily="2" charset="0"/>
              </a:rPr>
              <a:t>. en el Club Los Rosales</a:t>
            </a:r>
          </a:p>
          <a:p>
            <a:pPr algn="ctr"/>
            <a:r>
              <a:rPr lang="es-PE" sz="1866" dirty="0">
                <a:solidFill>
                  <a:srgbClr val="9DB51A"/>
                </a:solidFill>
                <a:latin typeface="BaaBookHmkBold" panose="00000400000000000000" pitchFamily="2" charset="0"/>
              </a:rPr>
              <a:t>Te espero..!!</a:t>
            </a:r>
            <a:endParaRPr lang="en-US" sz="1866" dirty="0">
              <a:solidFill>
                <a:srgbClr val="9DB51A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33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Hipster Script Pro</vt:lpstr>
      <vt:lpstr>AvantGarde Md BT</vt:lpstr>
      <vt:lpstr>Arial</vt:lpstr>
      <vt:lpstr>BaaBookHmkBold</vt:lpstr>
      <vt:lpstr>Beyond The Mountains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Baby Shower</cp:keywords>
  <cp:lastModifiedBy>MEGAIDEA</cp:lastModifiedBy>
  <cp:revision>18</cp:revision>
  <dcterms:created xsi:type="dcterms:W3CDTF">2019-11-21T20:21:28Z</dcterms:created>
  <dcterms:modified xsi:type="dcterms:W3CDTF">2023-03-31T01:08:48Z</dcterms:modified>
</cp:coreProperties>
</file>