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ipster Script Pro" panose="02000000000000000000" pitchFamily="50" charset="0"/>
      <p:regular r:id="rId7"/>
    </p:embeddedFont>
    <p:embeddedFont>
      <p:font typeface="AvantGarde Md BT" panose="020B0602020202020204"/>
      <p:regular r:id="rId8"/>
      <p:italic r:id="rId9"/>
    </p:embeddedFont>
    <p:embeddedFont>
      <p:font typeface="BaaBookHmkBold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ACA"/>
    <a:srgbClr val="0090D6"/>
    <a:srgbClr val="7FCFDB"/>
    <a:srgbClr val="89B8EB"/>
    <a:srgbClr val="869686"/>
    <a:srgbClr val="C6CDC6"/>
    <a:srgbClr val="9DC4EE"/>
    <a:srgbClr val="B7D4F3"/>
    <a:srgbClr val="C0E6E9"/>
    <a:srgbClr val="BE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1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5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1076712" y="2493906"/>
            <a:ext cx="2801858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332" dirty="0">
                <a:solidFill>
                  <a:srgbClr val="0090D6"/>
                </a:solidFill>
                <a:latin typeface="Hipster Script Pro" panose="02000000000000000000" pitchFamily="50" charset="0"/>
              </a:rPr>
              <a:t>Eduardo</a:t>
            </a:r>
            <a:endParaRPr lang="en-US" sz="5332" dirty="0">
              <a:solidFill>
                <a:srgbClr val="0090D6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6" name="MegaIdea.Net 14"/>
          <p:cNvSpPr txBox="1"/>
          <p:nvPr/>
        </p:nvSpPr>
        <p:spPr>
          <a:xfrm>
            <a:off x="1595226" y="6842504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rgbClr val="42BACA"/>
                </a:solidFill>
                <a:effectLst>
                  <a:glow rad="381000">
                    <a:schemeClr val="bg1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ayito 5"/>
          <p:cNvSpPr txBox="1"/>
          <p:nvPr/>
        </p:nvSpPr>
        <p:spPr>
          <a:xfrm>
            <a:off x="1076712" y="1605513"/>
            <a:ext cx="2801858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732" dirty="0" err="1">
                <a:solidFill>
                  <a:srgbClr val="0090D6"/>
                </a:solidFill>
                <a:latin typeface="Hipster Script Pro" panose="02000000000000000000" pitchFamily="50" charset="0"/>
              </a:rPr>
              <a:t>Baby</a:t>
            </a:r>
            <a:r>
              <a:rPr lang="es-PE" sz="3732" dirty="0">
                <a:solidFill>
                  <a:srgbClr val="0090D6"/>
                </a:solidFill>
                <a:latin typeface="Hipster Script Pro" panose="02000000000000000000" pitchFamily="50" charset="0"/>
              </a:rPr>
              <a:t> </a:t>
            </a:r>
            <a:r>
              <a:rPr lang="es-PE" sz="3732" dirty="0" err="1">
                <a:solidFill>
                  <a:srgbClr val="0090D6"/>
                </a:solidFill>
                <a:latin typeface="Hipster Script Pro" panose="02000000000000000000" pitchFamily="50" charset="0"/>
              </a:rPr>
              <a:t>Shower</a:t>
            </a:r>
            <a:endParaRPr lang="en-US" sz="3732" dirty="0">
              <a:solidFill>
                <a:srgbClr val="0090D6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3" name="MegaIdea 9"/>
          <p:cNvSpPr txBox="1"/>
          <p:nvPr/>
        </p:nvSpPr>
        <p:spPr>
          <a:xfrm>
            <a:off x="1829064" y="2144314"/>
            <a:ext cx="129715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33" dirty="0">
                <a:solidFill>
                  <a:srgbClr val="00B0F0"/>
                </a:solidFill>
                <a:latin typeface="BaaBookHmkBold" panose="00000400000000000000" pitchFamily="2" charset="0"/>
              </a:rPr>
              <a:t>En </a:t>
            </a:r>
            <a:r>
              <a:rPr lang="es-PE" sz="1733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honor de</a:t>
            </a:r>
            <a:endParaRPr lang="en-US" sz="1733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1586045" y="1372807"/>
            <a:ext cx="1837362" cy="40011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2000" dirty="0">
                <a:solidFill>
                  <a:srgbClr val="00B0F0"/>
                </a:solidFill>
                <a:latin typeface="BaaBookHmkBold" panose="00000400000000000000" pitchFamily="2" charset="0"/>
              </a:rPr>
              <a:t>Acompáñanos al</a:t>
            </a:r>
            <a:endParaRPr lang="en-US" sz="20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pic>
        <p:nvPicPr>
          <p:cNvPr id="4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" y="3846039"/>
            <a:ext cx="2390445" cy="3325837"/>
          </a:xfrm>
          <a:prstGeom prst="rect">
            <a:avLst/>
          </a:prstGeom>
        </p:spPr>
      </p:pic>
      <p:sp>
        <p:nvSpPr>
          <p:cNvPr id="12" name="MegaIdea.Net 11"/>
          <p:cNvSpPr txBox="1"/>
          <p:nvPr/>
        </p:nvSpPr>
        <p:spPr>
          <a:xfrm>
            <a:off x="1010304" y="3125523"/>
            <a:ext cx="2994730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399" dirty="0">
                <a:solidFill>
                  <a:srgbClr val="00B0F0"/>
                </a:solidFill>
                <a:latin typeface="BaaBookHmkBold" panose="00000400000000000000" pitchFamily="2" charset="0"/>
              </a:rPr>
              <a:t>SÁBADO 15 DE JUNIO</a:t>
            </a:r>
          </a:p>
        </p:txBody>
      </p:sp>
      <p:pic>
        <p:nvPicPr>
          <p:cNvPr id="5" name="www.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88" y="4587684"/>
            <a:ext cx="789326" cy="1930880"/>
          </a:xfrm>
          <a:prstGeom prst="rect">
            <a:avLst/>
          </a:prstGeom>
        </p:spPr>
      </p:pic>
      <p:sp>
        <p:nvSpPr>
          <p:cNvPr id="15" name="MegaIdea.Net 14"/>
          <p:cNvSpPr txBox="1"/>
          <p:nvPr/>
        </p:nvSpPr>
        <p:spPr>
          <a:xfrm>
            <a:off x="1122861" y="3555467"/>
            <a:ext cx="2736647" cy="6256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33" dirty="0">
                <a:solidFill>
                  <a:srgbClr val="0090D6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733" dirty="0" err="1">
                <a:solidFill>
                  <a:srgbClr val="0090D6"/>
                </a:solidFill>
                <a:latin typeface="BaaBookHmkBold" panose="00000400000000000000" pitchFamily="2" charset="0"/>
              </a:rPr>
              <a:t>Mz</a:t>
            </a:r>
            <a:r>
              <a:rPr lang="es-PE" sz="1733" dirty="0">
                <a:solidFill>
                  <a:srgbClr val="0090D6"/>
                </a:solidFill>
                <a:latin typeface="BaaBookHmkBold" panose="00000400000000000000" pitchFamily="2" charset="0"/>
              </a:rPr>
              <a:t>. 14 </a:t>
            </a:r>
            <a:r>
              <a:rPr lang="es-PE" sz="1733" dirty="0" err="1">
                <a:solidFill>
                  <a:srgbClr val="0090D6"/>
                </a:solidFill>
                <a:latin typeface="BaaBookHmkBold" panose="00000400000000000000" pitchFamily="2" charset="0"/>
              </a:rPr>
              <a:t>Lte</a:t>
            </a:r>
            <a:r>
              <a:rPr lang="es-PE" sz="1733" dirty="0">
                <a:solidFill>
                  <a:srgbClr val="0090D6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733" dirty="0">
                <a:solidFill>
                  <a:srgbClr val="0090D6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4" name="MegaIdea.Net 14"/>
          <p:cNvSpPr txBox="1"/>
          <p:nvPr/>
        </p:nvSpPr>
        <p:spPr>
          <a:xfrm rot="20905883">
            <a:off x="2434747" y="4208748"/>
            <a:ext cx="135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0090D6"/>
                </a:solidFill>
                <a:latin typeface="BaaBookHmkBold" panose="00000400000000000000" pitchFamily="2" charset="0"/>
              </a:rPr>
              <a:t>No Faltes..!!!</a:t>
            </a:r>
            <a:endParaRPr lang="es-PE" sz="1800" dirty="0">
              <a:solidFill>
                <a:srgbClr val="0090D6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Hipster Script Pro</vt:lpstr>
      <vt:lpstr>AvantGarde Md BT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Baby Shower</cp:keywords>
  <cp:lastModifiedBy>MEGAIDEA</cp:lastModifiedBy>
  <cp:revision>15</cp:revision>
  <dcterms:created xsi:type="dcterms:W3CDTF">2019-11-21T20:21:28Z</dcterms:created>
  <dcterms:modified xsi:type="dcterms:W3CDTF">2023-03-31T02:34:16Z</dcterms:modified>
</cp:coreProperties>
</file>