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ipster Script Pro" panose="02000000000000000000" pitchFamily="50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AvantGarde Md BT" panose="020B0602020202020204"/>
      <p:regular r:id="rId9"/>
      <p: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8EB"/>
    <a:srgbClr val="869686"/>
    <a:srgbClr val="C6CDC6"/>
    <a:srgbClr val="9DC4EE"/>
    <a:srgbClr val="B7D4F3"/>
    <a:srgbClr val="C0E6E9"/>
    <a:srgbClr val="BEDDF1"/>
    <a:srgbClr val="7EC8D0"/>
    <a:srgbClr val="C2E5E9"/>
    <a:srgbClr val="008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1729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98765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89793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0607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123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yito 5"/>
          <p:cNvSpPr txBox="1"/>
          <p:nvPr/>
        </p:nvSpPr>
        <p:spPr>
          <a:xfrm>
            <a:off x="727563" y="3161161"/>
            <a:ext cx="210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9DC4EE"/>
                </a:solidFill>
                <a:latin typeface="Hipster Script Pro" panose="02000000000000000000" pitchFamily="50" charset="0"/>
              </a:rPr>
              <a:t>Edison</a:t>
            </a:r>
            <a:endParaRPr lang="en-US" sz="4000" dirty="0">
              <a:solidFill>
                <a:srgbClr val="9DC4EE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653107" y="3706098"/>
            <a:ext cx="229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869686"/>
                </a:solidFill>
                <a:latin typeface="BaaBookHmkBold" panose="00000400000000000000" pitchFamily="2" charset="0"/>
              </a:rPr>
              <a:t>SÁBADO 15 DE JUNIO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727563" y="4008308"/>
            <a:ext cx="2101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89B8EB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300" dirty="0" err="1" smtClean="0">
                <a:solidFill>
                  <a:srgbClr val="89B8EB"/>
                </a:solidFill>
                <a:latin typeface="BaaBookHmkBold" panose="00000400000000000000" pitchFamily="2" charset="0"/>
              </a:rPr>
              <a:t>Mz</a:t>
            </a:r>
            <a:r>
              <a:rPr lang="es-PE" sz="1300" dirty="0" smtClean="0">
                <a:solidFill>
                  <a:srgbClr val="89B8EB"/>
                </a:solidFill>
                <a:latin typeface="BaaBookHmkBold" panose="00000400000000000000" pitchFamily="2" charset="0"/>
              </a:rPr>
              <a:t>. 14 </a:t>
            </a:r>
            <a:r>
              <a:rPr lang="es-PE" sz="1300" dirty="0" err="1" smtClean="0">
                <a:solidFill>
                  <a:srgbClr val="89B8EB"/>
                </a:solidFill>
                <a:latin typeface="BaaBookHmkBold" panose="00000400000000000000" pitchFamily="2" charset="0"/>
              </a:rPr>
              <a:t>Lte</a:t>
            </a:r>
            <a:r>
              <a:rPr lang="es-PE" sz="1300" dirty="0" smtClean="0">
                <a:solidFill>
                  <a:srgbClr val="89B8EB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300" dirty="0" smtClean="0">
                <a:solidFill>
                  <a:srgbClr val="89B8EB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078167" y="513300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7EC8D0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ayito 5"/>
          <p:cNvSpPr txBox="1"/>
          <p:nvPr/>
        </p:nvSpPr>
        <p:spPr>
          <a:xfrm>
            <a:off x="727563" y="2484705"/>
            <a:ext cx="21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err="1" smtClean="0">
                <a:solidFill>
                  <a:srgbClr val="89B8EB"/>
                </a:solidFill>
                <a:latin typeface="Hipster Script Pro" panose="02000000000000000000" pitchFamily="50" charset="0"/>
              </a:rPr>
              <a:t>Baby</a:t>
            </a:r>
            <a:r>
              <a:rPr lang="es-PE" sz="2800" dirty="0" smtClean="0">
                <a:solidFill>
                  <a:srgbClr val="89B8EB"/>
                </a:solidFill>
                <a:latin typeface="Hipster Script Pro" panose="02000000000000000000" pitchFamily="50" charset="0"/>
              </a:rPr>
              <a:t> </a:t>
            </a:r>
            <a:r>
              <a:rPr lang="es-PE" sz="2800" dirty="0" err="1" smtClean="0">
                <a:solidFill>
                  <a:srgbClr val="89B8EB"/>
                </a:solidFill>
                <a:latin typeface="Hipster Script Pro" panose="02000000000000000000" pitchFamily="50" charset="0"/>
              </a:rPr>
              <a:t>Shower</a:t>
            </a:r>
            <a:endParaRPr lang="en-US" sz="2800" dirty="0">
              <a:solidFill>
                <a:srgbClr val="89B8EB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3" name="MegaIdea 9"/>
          <p:cNvSpPr txBox="1"/>
          <p:nvPr/>
        </p:nvSpPr>
        <p:spPr>
          <a:xfrm>
            <a:off x="1382388" y="2868429"/>
            <a:ext cx="7922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89B8EB"/>
                </a:solidFill>
                <a:latin typeface="BaaBookHmkBold" panose="00000400000000000000" pitchFamily="2" charset="0"/>
              </a:rPr>
              <a:t>En honor</a:t>
            </a:r>
            <a:endParaRPr lang="en-US" sz="1300" dirty="0">
              <a:solidFill>
                <a:srgbClr val="89B8EB"/>
              </a:solidFill>
              <a:latin typeface="BaaBookHmkBold" panose="00000400000000000000" pitchFamily="2" charset="0"/>
            </a:endParaRP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1" y="1607971"/>
            <a:ext cx="1842349" cy="878286"/>
          </a:xfrm>
          <a:prstGeom prst="rect">
            <a:avLst/>
          </a:prstGeom>
        </p:spPr>
      </p:pic>
      <p:pic>
        <p:nvPicPr>
          <p:cNvPr id="3" name="www.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0" y="836430"/>
            <a:ext cx="1160450" cy="1319468"/>
          </a:xfrm>
          <a:prstGeom prst="rect">
            <a:avLst/>
          </a:prstGeom>
        </p:spPr>
      </p:pic>
      <p:sp>
        <p:nvSpPr>
          <p:cNvPr id="10" name="MegaIdea.Net 9"/>
          <p:cNvSpPr txBox="1"/>
          <p:nvPr/>
        </p:nvSpPr>
        <p:spPr>
          <a:xfrm>
            <a:off x="1065797" y="541802"/>
            <a:ext cx="1425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89B8EB"/>
                </a:solidFill>
                <a:latin typeface="BaaBookHmkBold" panose="00000400000000000000" pitchFamily="2" charset="0"/>
              </a:rPr>
              <a:t>Acompáñanos al</a:t>
            </a:r>
            <a:endParaRPr lang="en-US" sz="1500" dirty="0">
              <a:solidFill>
                <a:srgbClr val="89B8EB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Hipster Script Pro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Baby Shower</cp:keywords>
  <cp:lastModifiedBy>MEGAIDEA</cp:lastModifiedBy>
  <cp:revision>13</cp:revision>
  <dcterms:created xsi:type="dcterms:W3CDTF">2019-11-21T20:21:28Z</dcterms:created>
  <dcterms:modified xsi:type="dcterms:W3CDTF">2023-03-31T02:37:23Z</dcterms:modified>
</cp:coreProperties>
</file>