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3600450" cy="5400675"/>
  <p:notesSz cx="6858000" cy="9144000"/>
  <p:embeddedFontLst>
    <p:embeddedFont>
      <p:font typeface="Comic Sans MS" panose="030F0702030302020204" pitchFamily="66" charset="0"/>
      <p:regular r:id="rId3"/>
      <p:bold r:id="rId4"/>
      <p:italic r:id="rId5"/>
      <p:boldItalic r:id="rId6"/>
    </p:embeddedFont>
    <p:embeddedFont>
      <p:font typeface="Raphtalia" panose="02000500000000000000" pitchFamily="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orky's" panose="00000700000000000000" pitchFamily="2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s-PE"/>
    </a:defPPr>
    <a:lvl1pPr marL="0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216018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432036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648056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864074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080092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296110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1512128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1728148" algn="l" defTabSz="432036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2"/>
    <a:srgbClr val="0066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456" y="792"/>
      </p:cViewPr>
      <p:guideLst>
        <p:guide orient="horz" pos="1701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15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46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60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13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26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00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58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49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87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63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01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AD04-9CBA-492F-BEA2-9710FB13F5F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4944-EE6A-4B6D-BF29-80E2E4BF2001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168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138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049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157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2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gaidea.net/wp-content/uploads/2019/08/Baby-Shark-8-819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9" y="1040020"/>
            <a:ext cx="895863" cy="11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" y="1084068"/>
            <a:ext cx="933626" cy="729890"/>
          </a:xfrm>
          <a:prstGeom prst="rect">
            <a:avLst/>
          </a:prstGeom>
        </p:spPr>
      </p:pic>
      <p:pic>
        <p:nvPicPr>
          <p:cNvPr id="1028" name="Picture 4" descr="https://www.megaidea.net/wp-content/uploads/2019/08/submarino-baby-sh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8" y="1117674"/>
            <a:ext cx="2335775" cy="17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gaidea.net/wp-content/uploads/2019/08/Baby-Shark-34-819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" y="4402843"/>
            <a:ext cx="798071" cy="9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egaidea.net/wp-content/uploads/2019/08/Baby-Shark-4-819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87" y="3494735"/>
            <a:ext cx="1642654" cy="20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54292" y="-33598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err="1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aphtalia" panose="02000500000000000000" pitchFamily="2" charset="0"/>
              </a:rPr>
              <a:t>Baby</a:t>
            </a:r>
            <a:r>
              <a:rPr lang="es-PE" sz="32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aphtalia" panose="02000500000000000000" pitchFamily="2" charset="0"/>
              </a:rPr>
              <a:t> </a:t>
            </a:r>
            <a:r>
              <a:rPr lang="es-PE" sz="3200" dirty="0" err="1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aphtalia" panose="02000500000000000000" pitchFamily="2" charset="0"/>
              </a:rPr>
              <a:t>Shark</a:t>
            </a:r>
            <a:r>
              <a:rPr lang="es-PE" sz="32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aphtalia" panose="02000500000000000000" pitchFamily="2" charset="0"/>
              </a:rPr>
              <a:t>:</a:t>
            </a:r>
            <a:endParaRPr lang="es-PE" sz="3200" dirty="0">
              <a:solidFill>
                <a:schemeClr val="bg1"/>
              </a:solidFill>
              <a:effectLst>
                <a:glow rad="127000">
                  <a:srgbClr val="00B0F0"/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Raphtalia" panose="02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1030" y="366637"/>
            <a:ext cx="3238387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PE" sz="50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Raphtalia" panose="02000500000000000000" pitchFamily="2" charset="0"/>
              </a:rPr>
              <a:t>Enzo Valentino</a:t>
            </a:r>
            <a:endParaRPr lang="es-PE" sz="50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Raphtalia" panose="02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0115" y="1727061"/>
            <a:ext cx="64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200" dirty="0" smtClean="0">
                <a:solidFill>
                  <a:srgbClr val="FFFF66"/>
                </a:solidFill>
                <a:effectLst>
                  <a:glow rad="127000">
                    <a:srgbClr val="0070C0"/>
                  </a:glow>
                </a:effectLst>
                <a:latin typeface="Porky's" panose="00000700000000000000" pitchFamily="2" charset="0"/>
              </a:rPr>
              <a:t>Mis</a:t>
            </a:r>
            <a:endParaRPr lang="es-PE" sz="2200" dirty="0">
              <a:solidFill>
                <a:srgbClr val="FFFF66"/>
              </a:solidFill>
              <a:effectLst>
                <a:glow rad="1270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60015" y="1773104"/>
            <a:ext cx="4283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dirty="0" smtClean="0">
                <a:solidFill>
                  <a:srgbClr val="FFFF66"/>
                </a:solidFill>
                <a:effectLst>
                  <a:glow rad="127000">
                    <a:srgbClr val="0070C0"/>
                  </a:glow>
                </a:effectLst>
                <a:latin typeface="Porky's" panose="00000700000000000000" pitchFamily="2" charset="0"/>
              </a:rPr>
              <a:t>2</a:t>
            </a:r>
            <a:endParaRPr lang="es-PE" sz="3500" dirty="0">
              <a:solidFill>
                <a:srgbClr val="FFFF66"/>
              </a:solidFill>
              <a:effectLst>
                <a:glow rad="1270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41222" y="2382492"/>
            <a:ext cx="903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rgbClr val="FFFF66"/>
                </a:solidFill>
                <a:effectLst>
                  <a:glow rad="127000">
                    <a:srgbClr val="0070C0"/>
                  </a:glow>
                </a:effectLst>
                <a:latin typeface="Porky's" panose="00000700000000000000" pitchFamily="2" charset="0"/>
              </a:rPr>
              <a:t>Añitos</a:t>
            </a:r>
            <a:endParaRPr lang="es-PE" sz="2000" dirty="0">
              <a:solidFill>
                <a:srgbClr val="FFFF66"/>
              </a:solidFill>
              <a:effectLst>
                <a:glow rad="1270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1681" y="2850675"/>
            <a:ext cx="317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rgbClr val="FFFF99"/>
                </a:solidFill>
                <a:effectLst>
                  <a:glow rad="228600">
                    <a:srgbClr val="0066A2"/>
                  </a:glow>
                </a:effectLst>
                <a:latin typeface="Porky's" panose="00000700000000000000" pitchFamily="2" charset="0"/>
              </a:rPr>
              <a:t>Te invito a mi cumpleaños</a:t>
            </a:r>
            <a:endParaRPr lang="es-PE" sz="2000" dirty="0">
              <a:solidFill>
                <a:srgbClr val="FFFF99"/>
              </a:solidFill>
              <a:effectLst>
                <a:glow rad="228600">
                  <a:srgbClr val="0066A2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3504" y="3257954"/>
            <a:ext cx="29450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Día: Sábado 6 de Diciembre</a:t>
            </a:r>
          </a:p>
          <a:p>
            <a:r>
              <a:rPr lang="es-PE" sz="1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Hora: 4:00 pm.</a:t>
            </a:r>
          </a:p>
          <a:p>
            <a:r>
              <a:rPr lang="es-PE" sz="1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Lugar: Calle Luis </a:t>
            </a:r>
            <a:r>
              <a:rPr lang="es-PE" sz="1500" dirty="0" err="1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Valcarcel</a:t>
            </a:r>
            <a:r>
              <a:rPr lang="es-PE" sz="1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 A 11</a:t>
            </a:r>
            <a:endParaRPr lang="es-PE" sz="1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48745" y="2480990"/>
            <a:ext cx="2184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Visita nuestra pagina web</a:t>
            </a:r>
          </a:p>
          <a:p>
            <a:pPr algn="ctr"/>
            <a:r>
              <a:rPr lang="es-PE" sz="1500" dirty="0" smtClean="0"/>
              <a:t>Para ver mas invitaciones</a:t>
            </a:r>
          </a:p>
          <a:p>
            <a:pPr algn="ctr"/>
            <a:r>
              <a:rPr lang="es-PE" sz="1500" b="1" dirty="0" err="1" smtClean="0"/>
              <a:t>wWw.Megaidea.Net</a:t>
            </a:r>
            <a:endParaRPr lang="es-PE" sz="1500" b="1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4031893" y="1696160"/>
            <a:ext cx="17761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Suscríbete a nuestro</a:t>
            </a:r>
          </a:p>
          <a:p>
            <a:pPr algn="ctr"/>
            <a:r>
              <a:rPr lang="es-PE" sz="1500" dirty="0" smtClean="0"/>
              <a:t>Canal en </a:t>
            </a:r>
            <a:r>
              <a:rPr lang="es-PE" sz="1500" dirty="0" err="1" smtClean="0"/>
              <a:t>Youtube</a:t>
            </a:r>
            <a:endParaRPr lang="es-PE" sz="1500" dirty="0" smtClean="0"/>
          </a:p>
          <a:p>
            <a:pPr algn="ctr"/>
            <a:r>
              <a:rPr lang="es-PE" sz="1500" b="1" dirty="0" smtClean="0"/>
              <a:t>Mega idea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16207" y="4083862"/>
            <a:ext cx="1225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Comic Sans MS" panose="030F0702030302020204" pitchFamily="66" charset="0"/>
              </a:rPr>
              <a:t>No faltes..!!</a:t>
            </a:r>
            <a:endParaRPr lang="es-PE" sz="15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48392" y="5112036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omic Sans MS" panose="030F0702030302020204" pitchFamily="66" charset="0"/>
              </a:rPr>
              <a:t>www.megaidea.net</a:t>
            </a:r>
            <a:endParaRPr lang="es-PE" sz="11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25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52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Comic Sans MS</vt:lpstr>
      <vt:lpstr>Raphtalia</vt:lpstr>
      <vt:lpstr>Arial</vt:lpstr>
      <vt:lpstr>Calibri Light</vt:lpstr>
      <vt:lpstr>Porky's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wWw.MegaIdea.Net</dc:creator>
  <cp:keywords>baby shark</cp:keywords>
  <cp:lastModifiedBy>MEGAIDEA</cp:lastModifiedBy>
  <cp:revision>12</cp:revision>
  <dcterms:created xsi:type="dcterms:W3CDTF">2019-08-22T15:33:17Z</dcterms:created>
  <dcterms:modified xsi:type="dcterms:W3CDTF">2023-03-31T16:26:19Z</dcterms:modified>
</cp:coreProperties>
</file>