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5759450" cy="9359900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Brady-Bonifiesta.com" panose="020B0600020202020204" pitchFamily="34" charset="0"/>
      <p:regular r:id="rId7"/>
    </p:embeddedFont>
    <p:embeddedFont>
      <p:font typeface="Janda Rob" panose="02000506000000020004" pitchFamily="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etsen One" panose="020108030300000D0203" pitchFamily="2" charset="0"/>
      <p:regular r:id="rId13"/>
    </p:embeddedFont>
    <p:embeddedFont>
      <p:font typeface="Houseo-Bonifiesta.com" panose="00000400000000000000" pitchFamily="2" charset="0"/>
      <p:regular r:id="rId14"/>
    </p:embeddedFont>
  </p:embeddedFontLst>
  <p:defaultTextStyle>
    <a:defPPr>
      <a:defRPr lang="es-PE"/>
    </a:defPPr>
    <a:lvl1pPr marL="0" algn="l" defTabSz="725478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1pPr>
    <a:lvl2pPr marL="362737" algn="l" defTabSz="725478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2pPr>
    <a:lvl3pPr marL="725478" algn="l" defTabSz="725478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3pPr>
    <a:lvl4pPr marL="1088214" algn="l" defTabSz="725478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4pPr>
    <a:lvl5pPr marL="1450953" algn="l" defTabSz="725478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5pPr>
    <a:lvl6pPr marL="1813691" algn="l" defTabSz="725478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6pPr>
    <a:lvl7pPr marL="2176431" algn="l" defTabSz="725478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7pPr>
    <a:lvl8pPr marL="2539168" algn="l" defTabSz="725478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8pPr>
    <a:lvl9pPr marL="2901907" algn="l" defTabSz="725478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397"/>
    <a:srgbClr val="ED6D85"/>
    <a:srgbClr val="ED41A7"/>
    <a:srgbClr val="E31690"/>
    <a:srgbClr val="58C3B7"/>
    <a:srgbClr val="F272D7"/>
    <a:srgbClr val="26CA9F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5" autoAdjust="0"/>
    <p:restoredTop sz="95501" autoAdjust="0"/>
  </p:normalViewPr>
  <p:slideViewPr>
    <p:cSldViewPr snapToGrid="0">
      <p:cViewPr varScale="1">
        <p:scale>
          <a:sx n="82" d="100"/>
          <a:sy n="82" d="100"/>
        </p:scale>
        <p:origin x="34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14810-D4E8-4B65-9281-7709B6D945FC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33691-364E-4EF4-85CD-808666898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673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B96C2-49F8-4225-9177-B3B25598DCDA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79675" y="1143000"/>
            <a:ext cx="1898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E3373-DB78-479E-9F5A-4067EA3020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64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smtClean="0"/>
              <a:t>Mas Diseños Editables en </a:t>
            </a:r>
            <a:r>
              <a:rPr lang="es-MX" b="1" baseline="0" smtClean="0"/>
              <a:t>www.robnei.blog</a:t>
            </a:r>
            <a:endParaRPr lang="es-PE" b="1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E3373-DB78-479E-9F5A-4067EA302094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254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531818"/>
            <a:ext cx="4895533" cy="325863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4916115"/>
            <a:ext cx="4319588" cy="2259809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324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7648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498328"/>
            <a:ext cx="1241881" cy="793208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498328"/>
            <a:ext cx="3653651" cy="79320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8518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63427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333478"/>
            <a:ext cx="4967526" cy="389345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6263769"/>
            <a:ext cx="4967526" cy="204747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211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491640"/>
            <a:ext cx="2447766" cy="593877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491640"/>
            <a:ext cx="2447766" cy="593877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4287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498330"/>
            <a:ext cx="4967526" cy="18091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294476"/>
            <a:ext cx="2436517" cy="1124487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418964"/>
            <a:ext cx="2436517" cy="50287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294476"/>
            <a:ext cx="2448516" cy="1124487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418964"/>
            <a:ext cx="2448516" cy="50287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2888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6924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489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623993"/>
            <a:ext cx="1857573" cy="2183977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347654"/>
            <a:ext cx="2915722" cy="6651596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2807970"/>
            <a:ext cx="1857573" cy="520211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713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623993"/>
            <a:ext cx="1857573" cy="2183977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347654"/>
            <a:ext cx="2915722" cy="6651596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2807970"/>
            <a:ext cx="1857573" cy="520211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038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498330"/>
            <a:ext cx="4967526" cy="180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491640"/>
            <a:ext cx="4967526" cy="5938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8675243"/>
            <a:ext cx="1295876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8675243"/>
            <a:ext cx="1943814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8675243"/>
            <a:ext cx="1295876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2" name="Robnei.com"/>
          <p:cNvSpPr/>
          <p:nvPr userDrawn="1"/>
        </p:nvSpPr>
        <p:spPr>
          <a:xfrm>
            <a:off x="-2952624" y="1388081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3" name="Robnei.com"/>
          <p:cNvSpPr txBox="1"/>
          <p:nvPr userDrawn="1"/>
        </p:nvSpPr>
        <p:spPr>
          <a:xfrm>
            <a:off x="-2949475" y="1926004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/>
          <p:nvPr userDrawn="1"/>
        </p:nvSpPr>
        <p:spPr>
          <a:xfrm>
            <a:off x="-2939941" y="1515973"/>
            <a:ext cx="2696409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5" name="Robnei.com"/>
          <p:cNvSpPr txBox="1"/>
          <p:nvPr userDrawn="1"/>
        </p:nvSpPr>
        <p:spPr>
          <a:xfrm>
            <a:off x="-2395692" y="1526961"/>
            <a:ext cx="1585690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64" y="2573556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Robnei.com"/>
          <p:cNvSpPr>
            <a:spLocks/>
          </p:cNvSpPr>
          <p:nvPr userDrawn="1"/>
        </p:nvSpPr>
        <p:spPr bwMode="auto">
          <a:xfrm>
            <a:off x="-2641518" y="6475247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53" y="4693939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350" y="6498733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7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Megaidea.Net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9" y="293763"/>
            <a:ext cx="5330443" cy="8689219"/>
          </a:xfrm>
          <a:prstGeom prst="rect">
            <a:avLst/>
          </a:prstGeom>
        </p:spPr>
      </p:pic>
      <p:pic>
        <p:nvPicPr>
          <p:cNvPr id="2" name="Marco 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" y="2539275"/>
            <a:ext cx="5580587" cy="6604276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4" y="119573"/>
            <a:ext cx="4210919" cy="4522133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85820" y="5425080"/>
            <a:ext cx="465598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>
                <a:solidFill>
                  <a:schemeClr val="bg1"/>
                </a:solidFill>
                <a:effectLst>
                  <a:glow rad="292100">
                    <a:srgbClr val="F08397"/>
                  </a:glow>
                </a:effectLst>
                <a:latin typeface="Janda Rob" panose="02000506000000020004" pitchFamily="2" charset="0"/>
              </a:rPr>
              <a:t>SÁBADO 8</a:t>
            </a:r>
          </a:p>
          <a:p>
            <a:pPr algn="ctr"/>
            <a:r>
              <a:rPr lang="es-PE" sz="3300" dirty="0">
                <a:solidFill>
                  <a:schemeClr val="bg1"/>
                </a:solidFill>
                <a:effectLst>
                  <a:glow rad="292100">
                    <a:srgbClr val="F08397"/>
                  </a:glow>
                </a:effectLst>
                <a:latin typeface="Janda Rob" panose="02000506000000020004" pitchFamily="2" charset="0"/>
              </a:rPr>
              <a:t>de ABRIL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482027" y="6764458"/>
            <a:ext cx="285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Poetsen One" panose="020108030300000D0203" pitchFamily="2" charset="0"/>
              </a:rPr>
              <a:t>A </a:t>
            </a:r>
            <a:r>
              <a:rPr lang="pt-BR" sz="2400" dirty="0" smtClean="0">
                <a:latin typeface="Poetsen One" panose="020108030300000D0203" pitchFamily="2" charset="0"/>
              </a:rPr>
              <a:t>LAS 6:30 </a:t>
            </a:r>
            <a:r>
              <a:rPr lang="pt-BR" sz="2400" dirty="0">
                <a:latin typeface="Poetsen One" panose="020108030300000D0203" pitchFamily="2" charset="0"/>
              </a:rPr>
              <a:t>PM.</a:t>
            </a:r>
            <a:endParaRPr lang="es-PE" sz="2400" dirty="0">
              <a:latin typeface="Poetsen One" panose="020108030300000D0203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294528" y="7155860"/>
            <a:ext cx="3390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err="1" smtClean="0">
                <a:ln w="12700">
                  <a:noFill/>
                </a:ln>
                <a:solidFill>
                  <a:srgbClr val="ED6D85"/>
                </a:solidFill>
                <a:latin typeface="Poetsen One" panose="020108030300000D0203" pitchFamily="2" charset="0"/>
              </a:rPr>
              <a:t>Asoc</a:t>
            </a:r>
            <a:r>
              <a:rPr lang="es-MX" sz="2400" dirty="0">
                <a:ln w="12700">
                  <a:noFill/>
                </a:ln>
                <a:solidFill>
                  <a:srgbClr val="ED6D85"/>
                </a:solidFill>
                <a:latin typeface="Poetsen One" panose="020108030300000D0203" pitchFamily="2" charset="0"/>
              </a:rPr>
              <a:t>. Civil </a:t>
            </a:r>
            <a:r>
              <a:rPr lang="es-MX" sz="2400" dirty="0" smtClean="0">
                <a:ln w="12700">
                  <a:noFill/>
                </a:ln>
                <a:solidFill>
                  <a:srgbClr val="ED6D85"/>
                </a:solidFill>
                <a:latin typeface="Poetsen One" panose="020108030300000D0203" pitchFamily="2" charset="0"/>
              </a:rPr>
              <a:t>Virgen</a:t>
            </a:r>
          </a:p>
          <a:p>
            <a:pPr algn="ctr"/>
            <a:r>
              <a:rPr lang="es-MX" sz="2400" dirty="0" smtClean="0">
                <a:ln w="12700">
                  <a:noFill/>
                </a:ln>
                <a:solidFill>
                  <a:srgbClr val="ED6D85"/>
                </a:solidFill>
                <a:latin typeface="Poetsen One" panose="020108030300000D0203" pitchFamily="2" charset="0"/>
              </a:rPr>
              <a:t> </a:t>
            </a:r>
            <a:r>
              <a:rPr lang="es-MX" sz="2400" dirty="0">
                <a:ln w="12700">
                  <a:noFill/>
                </a:ln>
                <a:solidFill>
                  <a:srgbClr val="ED6D85"/>
                </a:solidFill>
                <a:latin typeface="Poetsen One" panose="020108030300000D0203" pitchFamily="2" charset="0"/>
              </a:rPr>
              <a:t>del Carmen </a:t>
            </a:r>
          </a:p>
          <a:p>
            <a:pPr algn="ctr"/>
            <a:r>
              <a:rPr lang="es-MX" sz="2400" dirty="0" err="1">
                <a:ln w="12700">
                  <a:noFill/>
                </a:ln>
                <a:solidFill>
                  <a:srgbClr val="ED6D85"/>
                </a:solidFill>
                <a:latin typeface="Poetsen One" panose="020108030300000D0203" pitchFamily="2" charset="0"/>
              </a:rPr>
              <a:t>Mz</a:t>
            </a:r>
            <a:r>
              <a:rPr lang="es-MX" sz="2400" dirty="0">
                <a:ln w="12700">
                  <a:noFill/>
                </a:ln>
                <a:solidFill>
                  <a:srgbClr val="ED6D85"/>
                </a:solidFill>
                <a:latin typeface="Poetsen One" panose="020108030300000D0203" pitchFamily="2" charset="0"/>
              </a:rPr>
              <a:t>. G </a:t>
            </a:r>
            <a:r>
              <a:rPr lang="es-MX" sz="2400" dirty="0" err="1">
                <a:ln w="12700">
                  <a:noFill/>
                </a:ln>
                <a:solidFill>
                  <a:srgbClr val="ED6D85"/>
                </a:solidFill>
                <a:latin typeface="Poetsen One" panose="020108030300000D0203" pitchFamily="2" charset="0"/>
              </a:rPr>
              <a:t>Lte</a:t>
            </a:r>
            <a:r>
              <a:rPr lang="es-MX" sz="2400" dirty="0">
                <a:ln w="12700">
                  <a:noFill/>
                </a:ln>
                <a:solidFill>
                  <a:srgbClr val="ED6D85"/>
                </a:solidFill>
                <a:latin typeface="Poetsen One" panose="020108030300000D0203" pitchFamily="2" charset="0"/>
              </a:rPr>
              <a:t>. 22</a:t>
            </a:r>
            <a:endParaRPr lang="es-PE" sz="2400" dirty="0">
              <a:ln w="12700">
                <a:noFill/>
              </a:ln>
              <a:solidFill>
                <a:srgbClr val="ED6D85"/>
              </a:solidFill>
              <a:latin typeface="Poetsen One" panose="020108030300000D0203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30073" y="4716449"/>
            <a:ext cx="4767473" cy="507831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27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  <a:latin typeface="Poetsen One" panose="020108030300000D0203" pitchFamily="2" charset="0"/>
              </a:rPr>
              <a:t>Te invito a mi Cumpleaños</a:t>
            </a:r>
          </a:p>
        </p:txBody>
      </p:sp>
      <p:pic>
        <p:nvPicPr>
          <p:cNvPr id="7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69" y="6141455"/>
            <a:ext cx="1532483" cy="4381249"/>
          </a:xfrm>
          <a:prstGeom prst="rect">
            <a:avLst/>
          </a:prstGeom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04756"/>
            <a:ext cx="1550116" cy="5567005"/>
          </a:xfrm>
          <a:prstGeom prst="rect">
            <a:avLst/>
          </a:prstGeom>
        </p:spPr>
      </p:pic>
      <p:pic>
        <p:nvPicPr>
          <p:cNvPr id="35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8" y="2112730"/>
            <a:ext cx="694163" cy="962544"/>
          </a:xfrm>
          <a:prstGeom prst="rect">
            <a:avLst/>
          </a:prstGeom>
        </p:spPr>
      </p:pic>
      <p:pic>
        <p:nvPicPr>
          <p:cNvPr id="36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62" y="664637"/>
            <a:ext cx="606228" cy="803096"/>
          </a:xfrm>
          <a:prstGeom prst="rect">
            <a:avLst/>
          </a:prstGeom>
        </p:spPr>
      </p:pic>
      <p:pic>
        <p:nvPicPr>
          <p:cNvPr id="37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41" y="2153885"/>
            <a:ext cx="694163" cy="962544"/>
          </a:xfrm>
          <a:prstGeom prst="rect">
            <a:avLst/>
          </a:prstGeom>
        </p:spPr>
      </p:pic>
      <p:pic>
        <p:nvPicPr>
          <p:cNvPr id="38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87" y="690059"/>
            <a:ext cx="606228" cy="803096"/>
          </a:xfrm>
          <a:prstGeom prst="rect">
            <a:avLst/>
          </a:prstGeom>
        </p:spPr>
      </p:pic>
      <p:sp>
        <p:nvSpPr>
          <p:cNvPr id="22" name="Megaidea.Net"/>
          <p:cNvSpPr txBox="1"/>
          <p:nvPr/>
        </p:nvSpPr>
        <p:spPr>
          <a:xfrm>
            <a:off x="491591" y="2683187"/>
            <a:ext cx="4921161" cy="16158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s-PE" sz="9900" dirty="0">
                <a:solidFill>
                  <a:schemeClr val="bg1"/>
                </a:solidFill>
                <a:effectLst>
                  <a:glow rad="101600">
                    <a:srgbClr val="F08397"/>
                  </a:glow>
                </a:effectLst>
                <a:latin typeface="Houseo-Bonifiesta.com" panose="00000400000000000000" pitchFamily="2" charset="0"/>
              </a:rPr>
              <a:t>Miriam</a:t>
            </a:r>
          </a:p>
        </p:txBody>
      </p:sp>
      <p:sp>
        <p:nvSpPr>
          <p:cNvPr id="25" name="Megaidea.Net"/>
          <p:cNvSpPr txBox="1"/>
          <p:nvPr/>
        </p:nvSpPr>
        <p:spPr>
          <a:xfrm>
            <a:off x="1309157" y="3888902"/>
            <a:ext cx="32860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5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Brady-Bonifiesta.com" panose="020B0600020202020204" pitchFamily="34" charset="0"/>
              </a:rPr>
              <a:t>Cumple 8</a:t>
            </a:r>
          </a:p>
        </p:txBody>
      </p:sp>
      <p:pic>
        <p:nvPicPr>
          <p:cNvPr id="19" name="Megaidea.Ne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91" y="7707885"/>
            <a:ext cx="563277" cy="11987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1507</TotalTime>
  <Words>36</Words>
  <Application>Microsoft Office PowerPoint</Application>
  <PresentationFormat>Personalizado</PresentationFormat>
  <Paragraphs>11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Calibri Light</vt:lpstr>
      <vt:lpstr>Brady-Bonifiesta.com</vt:lpstr>
      <vt:lpstr>Janda Rob</vt:lpstr>
      <vt:lpstr>Calibri</vt:lpstr>
      <vt:lpstr>Poetsen One</vt:lpstr>
      <vt:lpstr>Arial</vt:lpstr>
      <vt:lpstr>Houseo-Bonifiesta.com</vt:lpstr>
      <vt:lpstr>Tema de Office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subject>By Robnei</dc:subject>
  <dc:creator>Megaidea.Net</dc:creator>
  <cp:keywords>BTS</cp:keywords>
  <cp:lastModifiedBy>i5 10400</cp:lastModifiedBy>
  <cp:revision>211</cp:revision>
  <dcterms:created xsi:type="dcterms:W3CDTF">2018-10-27T00:59:17Z</dcterms:created>
  <dcterms:modified xsi:type="dcterms:W3CDTF">2024-01-11T21:08:44Z</dcterms:modified>
</cp:coreProperties>
</file>