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8B5"/>
    <a:srgbClr val="E66B91"/>
    <a:srgbClr val="FCBBCB"/>
    <a:srgbClr val="FD9FB6"/>
    <a:srgbClr val="BC0832"/>
    <a:srgbClr val="F0DEC5"/>
    <a:srgbClr val="E3929F"/>
    <a:srgbClr val="F2E1C6"/>
    <a:srgbClr val="FCCFB5"/>
    <a:srgbClr val="A92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ifiesta.com"/>
          <p:cNvSpPr txBox="1"/>
          <p:nvPr/>
        </p:nvSpPr>
        <p:spPr>
          <a:xfrm>
            <a:off x="-618850" y="1027225"/>
            <a:ext cx="3738056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effectLst>
                  <a:glow rad="88900">
                    <a:srgbClr val="E66B91"/>
                  </a:glow>
                </a:effectLst>
                <a:latin typeface="Matilda " panose="02000606020000020004" pitchFamily="2" charset="0"/>
              </a:rPr>
              <a:t>Maryori</a:t>
            </a:r>
            <a:endParaRPr lang="en-US" sz="5000" dirty="0">
              <a:solidFill>
                <a:schemeClr val="bg1"/>
              </a:solidFill>
              <a:effectLst>
                <a:glow rad="88900">
                  <a:srgbClr val="E66B91"/>
                </a:glow>
              </a:effectLst>
              <a:latin typeface="Matilda " panose="02000606020000020004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1576522" y="6695166"/>
            <a:ext cx="178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127000">
                    <a:srgbClr val="F598B5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200" b="1" dirty="0">
              <a:solidFill>
                <a:schemeClr val="bg1"/>
              </a:solidFill>
              <a:effectLst>
                <a:glow rad="127000">
                  <a:srgbClr val="F598B5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104392" y="5635704"/>
            <a:ext cx="493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47124"/>
                </a:solidFill>
                <a:effectLst/>
                <a:latin typeface="BaaBookHmkBold" panose="00000400000000000000" pitchFamily="2" charset="0"/>
              </a:rPr>
              <a:t>HORA: 5:00 PM.</a:t>
            </a:r>
            <a:endParaRPr lang="en-US" sz="2000" dirty="0">
              <a:solidFill>
                <a:srgbClr val="947124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s-PE" sz="2000" dirty="0" smtClean="0">
                <a:solidFill>
                  <a:srgbClr val="947124"/>
                </a:solidFill>
                <a:effectLst/>
                <a:latin typeface="BaaBookHmkBold" panose="00000400000000000000" pitchFamily="2" charset="0"/>
              </a:rPr>
              <a:t>EN CALLE LUIS VALCARCELL  A-11</a:t>
            </a:r>
            <a:endParaRPr lang="en-US" sz="2000" dirty="0">
              <a:solidFill>
                <a:srgbClr val="947124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-618850" y="3025590"/>
            <a:ext cx="3648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947124"/>
                </a:solidFill>
                <a:effectLst/>
                <a:latin typeface="BaaBookHmkBold" panose="00000400000000000000" pitchFamily="2" charset="0"/>
              </a:rPr>
              <a:t>Te invito a </a:t>
            </a:r>
          </a:p>
          <a:p>
            <a:pPr algn="ctr"/>
            <a:r>
              <a:rPr lang="es-PE" sz="2500" dirty="0" smtClean="0">
                <a:solidFill>
                  <a:srgbClr val="947124"/>
                </a:solidFill>
                <a:effectLst/>
                <a:latin typeface="BaaBookHmkBold" panose="00000400000000000000" pitchFamily="2" charset="0"/>
              </a:rPr>
              <a:t>mi Cumpleaños</a:t>
            </a:r>
            <a:endParaRPr lang="en-US" sz="2500" dirty="0">
              <a:solidFill>
                <a:srgbClr val="947124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319860" y="1735111"/>
            <a:ext cx="187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47124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Cumple</a:t>
            </a:r>
            <a:r>
              <a:rPr lang="en-US" sz="2000" dirty="0" smtClean="0">
                <a:solidFill>
                  <a:srgbClr val="947124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 2 </a:t>
            </a:r>
            <a:r>
              <a:rPr lang="en-US" sz="2000" dirty="0" err="1" smtClean="0">
                <a:solidFill>
                  <a:srgbClr val="947124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Añitos</a:t>
            </a:r>
            <a:endParaRPr lang="en-US" sz="2000" dirty="0">
              <a:solidFill>
                <a:srgbClr val="947124"/>
              </a:solidFill>
              <a:effectLst>
                <a:glow rad="127000">
                  <a:schemeClr val="bg1"/>
                </a:glow>
              </a:effectLst>
              <a:latin typeface="Matilda " panose="02000606020000020004" pitchFamily="2" charset="0"/>
            </a:endParaRPr>
          </a:p>
        </p:txBody>
      </p:sp>
      <p:pic>
        <p:nvPicPr>
          <p:cNvPr id="3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4" y="4371501"/>
            <a:ext cx="549206" cy="1432514"/>
          </a:xfrm>
          <a:prstGeom prst="rect">
            <a:avLst/>
          </a:prstGeom>
        </p:spPr>
      </p:pic>
      <p:pic>
        <p:nvPicPr>
          <p:cNvPr id="13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4189" y="4373575"/>
            <a:ext cx="549206" cy="1432514"/>
          </a:xfrm>
          <a:prstGeom prst="rect">
            <a:avLst/>
          </a:prstGeom>
        </p:spPr>
      </p:pic>
      <p:pic>
        <p:nvPicPr>
          <p:cNvPr id="4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5" y="1234861"/>
            <a:ext cx="2123945" cy="436013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7753">
            <a:off x="968906" y="2085886"/>
            <a:ext cx="472712" cy="1232993"/>
          </a:xfrm>
          <a:prstGeom prst="rect">
            <a:avLst/>
          </a:prstGeom>
        </p:spPr>
      </p:pic>
      <p:sp>
        <p:nvSpPr>
          <p:cNvPr id="6" name="Bonifiesta.com"/>
          <p:cNvSpPr txBox="1"/>
          <p:nvPr/>
        </p:nvSpPr>
        <p:spPr>
          <a:xfrm>
            <a:off x="1110343" y="4581013"/>
            <a:ext cx="28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E66B9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SABADO 15 </a:t>
            </a:r>
          </a:p>
          <a:p>
            <a:pPr algn="ctr"/>
            <a:r>
              <a:rPr lang="en-US" sz="2700" dirty="0" smtClean="0">
                <a:solidFill>
                  <a:srgbClr val="E66B9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JUNIO</a:t>
            </a:r>
            <a:endParaRPr lang="en-US" sz="2700" dirty="0">
              <a:solidFill>
                <a:srgbClr val="E66B9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24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Matilda 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Atrapa Sueños</cp:keywords>
  <cp:lastModifiedBy>MEGAIDEA</cp:lastModifiedBy>
  <cp:revision>21</cp:revision>
  <dcterms:created xsi:type="dcterms:W3CDTF">2019-10-29T17:09:48Z</dcterms:created>
  <dcterms:modified xsi:type="dcterms:W3CDTF">2023-03-30T13:59:42Z</dcterms:modified>
</cp:coreProperties>
</file>