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Fontdiner Rob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00"/>
    <a:srgbClr val="1A786F"/>
    <a:srgbClr val="28B5A6"/>
    <a:srgbClr val="FDDC2B"/>
    <a:srgbClr val="D61F2C"/>
    <a:srgbClr val="8587BD"/>
    <a:srgbClr val="8499C9"/>
    <a:srgbClr val="610527"/>
    <a:srgbClr val="A72382"/>
    <a:srgbClr val="223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686050" y="86867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83086" y="145786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74114" y="100168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384928" y="101311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444" y="449113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0258" y="-548529"/>
            <a:ext cx="6798249" cy="8561176"/>
          </a:xfrm>
          <a:prstGeom prst="rect">
            <a:avLst/>
          </a:prstGeom>
        </p:spPr>
      </p:pic>
      <p:pic>
        <p:nvPicPr>
          <p:cNvPr id="10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0871" y="-445630"/>
            <a:ext cx="6477023" cy="8350951"/>
          </a:xfrm>
          <a:prstGeom prst="rect">
            <a:avLst/>
          </a:prstGeom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23" y="4199461"/>
            <a:ext cx="2123519" cy="2879348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3457913" y="1660560"/>
            <a:ext cx="5249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28B5A6"/>
                </a:solidFill>
                <a:latin typeface="Fontdiner Rob" panose="00000400000000000000" pitchFamily="2" charset="0"/>
              </a:rPr>
              <a:t>LUPITA</a:t>
            </a:r>
            <a:endParaRPr lang="es-PE" sz="6600" dirty="0">
              <a:solidFill>
                <a:srgbClr val="28B5A6"/>
              </a:solidFill>
              <a:latin typeface="Fontdiner Rob" panose="00000400000000000000" pitchFamily="2" charset="0"/>
            </a:endParaRPr>
          </a:p>
        </p:txBody>
      </p:sp>
      <p:pic>
        <p:nvPicPr>
          <p:cNvPr id="14" name="Megaidea.net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" b="96401" l="3810" r="95595">
                        <a14:foregroundMark x1="32262" y1="71518" x2="52857" y2="62285"/>
                        <a14:foregroundMark x1="52024" y1="55869" x2="62500" y2="52113"/>
                        <a14:foregroundMark x1="55119" y1="52426" x2="62976" y2="61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239">
            <a:off x="4861987" y="8364"/>
            <a:ext cx="2538451" cy="1931036"/>
          </a:xfrm>
          <a:prstGeom prst="rect">
            <a:avLst/>
          </a:prstGeom>
        </p:spPr>
      </p:pic>
      <p:sp>
        <p:nvSpPr>
          <p:cNvPr id="27" name="Megaidea.net"/>
          <p:cNvSpPr txBox="1"/>
          <p:nvPr/>
        </p:nvSpPr>
        <p:spPr>
          <a:xfrm>
            <a:off x="3653968" y="2553117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D61F2C"/>
                </a:solidFill>
                <a:latin typeface="Glowworm Rob" panose="020F0804020102020204" pitchFamily="34" charset="0"/>
              </a:rPr>
              <a:t>Cumple </a:t>
            </a:r>
            <a:r>
              <a:rPr lang="es-PE" sz="5000" dirty="0">
                <a:solidFill>
                  <a:srgbClr val="D61F2C"/>
                </a:solidFill>
                <a:latin typeface="Glowworm Rob" panose="020F0804020102020204" pitchFamily="34" charset="0"/>
              </a:rPr>
              <a:t>6</a:t>
            </a:r>
            <a:r>
              <a:rPr lang="es-PE" sz="5000" dirty="0" smtClean="0">
                <a:solidFill>
                  <a:srgbClr val="D61F2C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D61F2C"/>
              </a:solidFill>
              <a:latin typeface="Glowworm Rob" panose="020F0804020102020204" pitchFamily="34" charset="0"/>
            </a:endParaRPr>
          </a:p>
        </p:txBody>
      </p:sp>
      <p:sp>
        <p:nvSpPr>
          <p:cNvPr id="28" name="Megaidea.net"/>
          <p:cNvSpPr txBox="1"/>
          <p:nvPr/>
        </p:nvSpPr>
        <p:spPr>
          <a:xfrm>
            <a:off x="3928211" y="3409423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28B5A6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28B5A6"/>
              </a:solidFill>
              <a:latin typeface="Glowworm Rob" panose="020F0804020102020204" pitchFamily="34" charset="0"/>
            </a:endParaRPr>
          </a:p>
        </p:txBody>
      </p:sp>
      <p:sp>
        <p:nvSpPr>
          <p:cNvPr id="29" name="Megaidea.net"/>
          <p:cNvSpPr txBox="1"/>
          <p:nvPr/>
        </p:nvSpPr>
        <p:spPr>
          <a:xfrm>
            <a:off x="3015066" y="4021614"/>
            <a:ext cx="6135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28B5A6"/>
                </a:solidFill>
                <a:latin typeface="Glowworm Rob" panose="020F0804020102020204" pitchFamily="34" charset="0"/>
              </a:rPr>
              <a:t>Dia: Domingo 15 de agosto</a:t>
            </a:r>
          </a:p>
          <a:p>
            <a:pPr algn="ctr"/>
            <a:r>
              <a:rPr lang="es-PE" sz="2500" dirty="0" smtClean="0">
                <a:solidFill>
                  <a:srgbClr val="28B5A6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28B5A6"/>
                </a:solidFill>
                <a:latin typeface="Glowworm Rob" panose="020F0804020102020204" pitchFamily="34" charset="0"/>
              </a:rPr>
              <a:t>2</a:t>
            </a:r>
            <a:r>
              <a:rPr lang="es-PE" sz="2500" dirty="0" smtClean="0">
                <a:solidFill>
                  <a:srgbClr val="28B5A6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28B5A6"/>
                </a:solidFill>
                <a:latin typeface="Glowworm Rob" panose="020F0804020102020204" pitchFamily="34" charset="0"/>
              </a:rPr>
              <a:t>Lugar: calle Miguel Grau </a:t>
            </a:r>
          </a:p>
          <a:p>
            <a:pPr algn="ctr"/>
            <a:r>
              <a:rPr lang="es-PE" sz="2500" dirty="0" smtClean="0">
                <a:solidFill>
                  <a:srgbClr val="28B5A6"/>
                </a:solidFill>
                <a:latin typeface="Glowworm Rob" panose="020F0804020102020204" pitchFamily="34" charset="0"/>
              </a:rPr>
              <a:t>#121</a:t>
            </a:r>
            <a:endParaRPr lang="es-PE" sz="2500" dirty="0">
              <a:solidFill>
                <a:srgbClr val="28B5A6"/>
              </a:solidFill>
              <a:latin typeface="Glowworm Rob" panose="020F0804020102020204" pitchFamily="34" charset="0"/>
            </a:endParaRPr>
          </a:p>
        </p:txBody>
      </p:sp>
      <p:sp>
        <p:nvSpPr>
          <p:cNvPr id="30" name="Megaidea.net"/>
          <p:cNvSpPr txBox="1"/>
          <p:nvPr/>
        </p:nvSpPr>
        <p:spPr>
          <a:xfrm>
            <a:off x="1933906" y="5785865"/>
            <a:ext cx="829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1A786F"/>
                </a:solidFill>
                <a:latin typeface="Glowworm Rob" panose="020F0804020102020204" pitchFamily="34" charset="0"/>
              </a:rPr>
              <a:t>No faltes…!</a:t>
            </a:r>
            <a:endParaRPr lang="es-PE" sz="2400" dirty="0">
              <a:solidFill>
                <a:srgbClr val="1A786F"/>
              </a:solidFill>
              <a:latin typeface="Glowworm Rob" panose="020F0804020102020204" pitchFamily="34" charset="0"/>
            </a:endParaRPr>
          </a:p>
        </p:txBody>
      </p:sp>
      <p:pic>
        <p:nvPicPr>
          <p:cNvPr id="31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40" y="1392970"/>
            <a:ext cx="1796133" cy="2891887"/>
          </a:xfrm>
          <a:prstGeom prst="rect">
            <a:avLst/>
          </a:prstGeom>
        </p:spPr>
      </p:pic>
      <p:sp>
        <p:nvSpPr>
          <p:cNvPr id="15" name="Megaidea.net"/>
          <p:cNvSpPr/>
          <p:nvPr/>
        </p:nvSpPr>
        <p:spPr>
          <a:xfrm>
            <a:off x="8490622" y="4489079"/>
            <a:ext cx="216830" cy="140040"/>
          </a:xfrm>
          <a:prstGeom prst="star5">
            <a:avLst/>
          </a:prstGeom>
          <a:solidFill>
            <a:srgbClr val="FEF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44" y="222482"/>
            <a:ext cx="2034098" cy="1682563"/>
          </a:xfrm>
          <a:prstGeom prst="rect">
            <a:avLst/>
          </a:prstGeom>
        </p:spPr>
      </p:pic>
      <p:pic>
        <p:nvPicPr>
          <p:cNvPr id="40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0409" y="1322612"/>
            <a:ext cx="1796133" cy="2891887"/>
          </a:xfrm>
          <a:prstGeom prst="rect">
            <a:avLst/>
          </a:prstGeom>
        </p:spPr>
      </p:pic>
      <p:pic>
        <p:nvPicPr>
          <p:cNvPr id="3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" y="727911"/>
            <a:ext cx="4383579" cy="6513725"/>
          </a:xfrm>
          <a:prstGeom prst="rect">
            <a:avLst/>
          </a:prstGeom>
        </p:spPr>
      </p:pic>
      <p:pic>
        <p:nvPicPr>
          <p:cNvPr id="41" name="Megaidea.net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1" t="29191" r="82228" b="44770"/>
          <a:stretch/>
        </p:blipFill>
        <p:spPr>
          <a:xfrm>
            <a:off x="3190554" y="4489079"/>
            <a:ext cx="399570" cy="753034"/>
          </a:xfrm>
          <a:prstGeom prst="rect">
            <a:avLst/>
          </a:prstGeom>
        </p:spPr>
      </p:pic>
      <p:pic>
        <p:nvPicPr>
          <p:cNvPr id="42" name="Megaidea.net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1" t="29191" r="82228" b="44770"/>
          <a:stretch/>
        </p:blipFill>
        <p:spPr>
          <a:xfrm>
            <a:off x="7657055" y="5534849"/>
            <a:ext cx="399570" cy="753034"/>
          </a:xfrm>
          <a:prstGeom prst="rect">
            <a:avLst/>
          </a:prstGeom>
        </p:spPr>
      </p:pic>
      <p:pic>
        <p:nvPicPr>
          <p:cNvPr id="43" name="Megaidea.ne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5475" r="61128" b="35788"/>
          <a:stretch/>
        </p:blipFill>
        <p:spPr>
          <a:xfrm>
            <a:off x="3677703" y="4919446"/>
            <a:ext cx="288758" cy="252663"/>
          </a:xfrm>
          <a:prstGeom prst="rect">
            <a:avLst/>
          </a:prstGeom>
        </p:spPr>
      </p:pic>
      <p:pic>
        <p:nvPicPr>
          <p:cNvPr id="44" name="Megaidea.net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6" t="76545" r="46679" b="988"/>
          <a:stretch/>
        </p:blipFill>
        <p:spPr>
          <a:xfrm>
            <a:off x="4209341" y="5564554"/>
            <a:ext cx="457201" cy="649707"/>
          </a:xfrm>
          <a:prstGeom prst="rect">
            <a:avLst/>
          </a:prstGeom>
        </p:spPr>
      </p:pic>
      <p:pic>
        <p:nvPicPr>
          <p:cNvPr id="45" name="Megaidea.ne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5475" r="61128" b="35788"/>
          <a:stretch/>
        </p:blipFill>
        <p:spPr>
          <a:xfrm>
            <a:off x="7081288" y="5420343"/>
            <a:ext cx="288758" cy="252663"/>
          </a:xfrm>
          <a:prstGeom prst="rect">
            <a:avLst/>
          </a:prstGeom>
        </p:spPr>
      </p:pic>
      <p:pic>
        <p:nvPicPr>
          <p:cNvPr id="46" name="Megaidea.ne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5475" r="61128" b="35788"/>
          <a:stretch/>
        </p:blipFill>
        <p:spPr>
          <a:xfrm>
            <a:off x="4310224" y="1087950"/>
            <a:ext cx="288758" cy="252663"/>
          </a:xfrm>
          <a:prstGeom prst="rect">
            <a:avLst/>
          </a:prstGeom>
        </p:spPr>
      </p:pic>
      <p:pic>
        <p:nvPicPr>
          <p:cNvPr id="47" name="Megaidea.ne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55475" r="61128" b="35788"/>
          <a:stretch/>
        </p:blipFill>
        <p:spPr>
          <a:xfrm>
            <a:off x="7716682" y="1282518"/>
            <a:ext cx="288758" cy="252663"/>
          </a:xfrm>
          <a:prstGeom prst="rect">
            <a:avLst/>
          </a:prstGeom>
        </p:spPr>
      </p:pic>
      <p:sp>
        <p:nvSpPr>
          <p:cNvPr id="48" name="Megaidea.net"/>
          <p:cNvSpPr txBox="1"/>
          <p:nvPr/>
        </p:nvSpPr>
        <p:spPr>
          <a:xfrm>
            <a:off x="2683257" y="7013197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203864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203864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28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Arial</vt:lpstr>
      <vt:lpstr>Calibri Light</vt:lpstr>
      <vt:lpstr>Fontdiner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Ariel</cp:keywords>
  <cp:lastModifiedBy>MEGAIDEA</cp:lastModifiedBy>
  <cp:revision>37</cp:revision>
  <dcterms:created xsi:type="dcterms:W3CDTF">2021-06-07T20:15:11Z</dcterms:created>
  <dcterms:modified xsi:type="dcterms:W3CDTF">2023-03-29T19:59:46Z</dcterms:modified>
</cp:coreProperties>
</file>