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912"/>
    <a:srgbClr val="CEAB6B"/>
    <a:srgbClr val="BC047F"/>
    <a:srgbClr val="E65891"/>
    <a:srgbClr val="1C99F1"/>
    <a:srgbClr val="DE2D8B"/>
    <a:srgbClr val="ED88B1"/>
    <a:srgbClr val="092B75"/>
    <a:srgbClr val="BB0805"/>
    <a:srgbClr val="CBA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886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605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83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9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45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0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036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65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00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54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0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3" y="412955"/>
            <a:ext cx="6970925" cy="67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Megaidea.net" descr="https://www.megaidea.net/wp-content/uploads/2021/12/Ant-Man-7-1-1024x7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825" flipH="1">
            <a:off x="-786970" y="3045935"/>
            <a:ext cx="5344485" cy="383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880382" y="47512"/>
            <a:ext cx="2358892" cy="3248808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1715157" y="1151316"/>
            <a:ext cx="650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ANGEL</a:t>
            </a:r>
            <a:endParaRPr lang="es-PE" sz="6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963508" y="3181473"/>
            <a:ext cx="4108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Sera un día lleno de diversión…!!!</a:t>
            </a:r>
            <a:endParaRPr lang="es-PE" sz="32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174100" y="4451732"/>
            <a:ext cx="5867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CEAB6B"/>
                </a:solidFill>
                <a:latin typeface="Glowworm Rob" panose="020F0804020102020204" pitchFamily="34" charset="0"/>
              </a:rPr>
              <a:t>Dia: Viernes 7 de enero </a:t>
            </a:r>
          </a:p>
          <a:p>
            <a:pPr algn="ctr"/>
            <a:r>
              <a:rPr lang="es-PE" sz="3200" dirty="0" smtClean="0">
                <a:solidFill>
                  <a:srgbClr val="CEAB6B"/>
                </a:solidFill>
                <a:latin typeface="Glowworm Rob" panose="020F0804020102020204" pitchFamily="34" charset="0"/>
              </a:rPr>
              <a:t>Hora: </a:t>
            </a:r>
            <a:r>
              <a:rPr lang="es-PE" sz="3200" dirty="0">
                <a:solidFill>
                  <a:srgbClr val="CEAB6B"/>
                </a:solidFill>
                <a:latin typeface="Glowworm Rob" panose="020F0804020102020204" pitchFamily="34" charset="0"/>
              </a:rPr>
              <a:t>5</a:t>
            </a:r>
            <a:r>
              <a:rPr lang="es-PE" sz="3200" dirty="0" smtClean="0">
                <a:solidFill>
                  <a:srgbClr val="CEAB6B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3200" dirty="0" smtClean="0">
                <a:solidFill>
                  <a:srgbClr val="CEAB6B"/>
                </a:solidFill>
                <a:latin typeface="Glowworm Rob" panose="020F0804020102020204" pitchFamily="34" charset="0"/>
              </a:rPr>
              <a:t>Lugar: Calle Leguia #10</a:t>
            </a:r>
            <a:endParaRPr lang="es-PE" sz="3200" dirty="0">
              <a:solidFill>
                <a:srgbClr val="CEAB6B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2696793" y="688214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3C0912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3C0912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6538588" y="17503"/>
            <a:ext cx="2358892" cy="3248808"/>
          </a:xfrm>
          <a:prstGeom prst="rect">
            <a:avLst/>
          </a:prstGeom>
        </p:spPr>
      </p:pic>
      <p:pic>
        <p:nvPicPr>
          <p:cNvPr id="2050" name="Megaidea.net" descr="https://www.megaidea.net/wp-content/uploads/2021/12/Ant-Man-4-1-440x10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93" y="855406"/>
            <a:ext cx="2880740" cy="67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gaidea.net"/>
          <p:cNvSpPr txBox="1"/>
          <p:nvPr/>
        </p:nvSpPr>
        <p:spPr>
          <a:xfrm>
            <a:off x="2514112" y="2134316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CEAB6B"/>
                </a:solidFill>
                <a:effectLst/>
                <a:latin typeface="Glowworm Rob" panose="020F0804020102020204" pitchFamily="34" charset="0"/>
              </a:rPr>
              <a:t>CUMPLE 10 </a:t>
            </a:r>
            <a:endParaRPr lang="es-PE" sz="5000" dirty="0">
              <a:solidFill>
                <a:srgbClr val="CEAB6B"/>
              </a:solidFill>
              <a:effectLst/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27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Calibri</vt:lpstr>
      <vt:lpstr>Glowworm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Ant-Man</cp:keywords>
  <cp:lastModifiedBy>MEGAIDEA</cp:lastModifiedBy>
  <cp:revision>16</cp:revision>
  <dcterms:created xsi:type="dcterms:W3CDTF">2021-08-12T15:09:46Z</dcterms:created>
  <dcterms:modified xsi:type="dcterms:W3CDTF">2023-03-26T19:27:36Z</dcterms:modified>
</cp:coreProperties>
</file>