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0439400" cy="7559675"/>
  <p:notesSz cx="6858000" cy="9144000"/>
  <p:embeddedFontLst>
    <p:embeddedFont>
      <p:font typeface="Fontdinerdotcom Luvable" panose="000004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lowworm Rob" panose="020F0804020102020204" pitchFamily="34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527"/>
    <a:srgbClr val="A72382"/>
    <a:srgbClr val="223A92"/>
    <a:srgbClr val="A4DADC"/>
    <a:srgbClr val="36728A"/>
    <a:srgbClr val="66A9C3"/>
    <a:srgbClr val="C34827"/>
    <a:srgbClr val="36AFE5"/>
    <a:srgbClr val="FEAD12"/>
    <a:srgbClr val="3BB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8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227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85A9D-6D1A-413E-9E29-096AEFDF4C1E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1143000"/>
            <a:ext cx="4260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7FB59-C35C-4E56-9F73-2DCD00E3224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191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FB59-C35C-4E56-9F73-2DCD00E3224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396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13" name="Robnei.com"/>
          <p:cNvSpPr/>
          <p:nvPr userDrawn="1"/>
        </p:nvSpPr>
        <p:spPr>
          <a:xfrm>
            <a:off x="-2842558" y="456747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839409" y="994670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/>
          <p:nvPr userDrawn="1"/>
        </p:nvSpPr>
        <p:spPr>
          <a:xfrm>
            <a:off x="-2846810" y="584639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6" name="Robnei.com"/>
          <p:cNvSpPr txBox="1"/>
          <p:nvPr userDrawn="1"/>
        </p:nvSpPr>
        <p:spPr>
          <a:xfrm>
            <a:off x="-2578174" y="595627"/>
            <a:ext cx="21707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16" y="1746730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8" name="Robnei.com"/>
          <p:cNvSpPr>
            <a:spLocks/>
          </p:cNvSpPr>
          <p:nvPr userDrawn="1"/>
        </p:nvSpPr>
        <p:spPr bwMode="auto">
          <a:xfrm>
            <a:off x="-2531452" y="5543913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287" y="3762605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284" y="5567399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35356" y="454171"/>
            <a:ext cx="5050971" cy="6502541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18" y="2633110"/>
            <a:ext cx="3419534" cy="4479590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7833" y="0"/>
            <a:ext cx="4977643" cy="7692098"/>
          </a:xfrm>
          <a:prstGeom prst="rect">
            <a:avLst/>
          </a:prstGeom>
        </p:spPr>
      </p:pic>
      <p:sp>
        <p:nvSpPr>
          <p:cNvPr id="16" name="Megaidea.net"/>
          <p:cNvSpPr txBox="1"/>
          <p:nvPr/>
        </p:nvSpPr>
        <p:spPr>
          <a:xfrm>
            <a:off x="2956558" y="1115442"/>
            <a:ext cx="45045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dirty="0" smtClean="0">
                <a:solidFill>
                  <a:srgbClr val="A72382"/>
                </a:solidFill>
                <a:latin typeface="Fontdinerdotcom Luvable" panose="00000400000000000000" pitchFamily="2" charset="0"/>
              </a:rPr>
              <a:t>erica</a:t>
            </a:r>
            <a:endParaRPr lang="es-PE" sz="7000" dirty="0">
              <a:solidFill>
                <a:srgbClr val="A72382"/>
              </a:solidFill>
              <a:latin typeface="Fontdinerdotcom Luvable" panose="00000400000000000000" pitchFamily="2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2833531" y="1990861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223A92"/>
                </a:solidFill>
                <a:latin typeface="Glowworm Rob" panose="020F0804020102020204" pitchFamily="34" charset="0"/>
              </a:rPr>
              <a:t>Cumple </a:t>
            </a:r>
            <a:r>
              <a:rPr lang="es-PE" sz="6000" dirty="0">
                <a:solidFill>
                  <a:srgbClr val="223A92"/>
                </a:solidFill>
                <a:latin typeface="Glowworm Rob" panose="020F0804020102020204" pitchFamily="34" charset="0"/>
              </a:rPr>
              <a:t>7</a:t>
            </a:r>
            <a:r>
              <a:rPr lang="es-PE" sz="5000" dirty="0" smtClean="0">
                <a:solidFill>
                  <a:srgbClr val="223A92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223A92"/>
              </a:solidFill>
              <a:latin typeface="Glowworm Rob" panose="020F0804020102020204" pitchFamily="34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2717359" y="3006524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610527"/>
                </a:solidFill>
                <a:latin typeface="Glowworm Rob" panose="020F0804020102020204" pitchFamily="34" charset="0"/>
              </a:rPr>
              <a:t>Ven a festejar conmigo </a:t>
            </a:r>
            <a:endParaRPr lang="es-PE" sz="2900" dirty="0">
              <a:solidFill>
                <a:srgbClr val="610527"/>
              </a:solidFill>
              <a:latin typeface="Glowworm Rob" panose="020F0804020102020204" pitchFamily="34" charset="0"/>
            </a:endParaRPr>
          </a:p>
        </p:txBody>
      </p:sp>
      <p:pic>
        <p:nvPicPr>
          <p:cNvPr id="19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7" y="112148"/>
            <a:ext cx="2278065" cy="3667828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2104206" y="3760577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A72382"/>
                </a:solidFill>
                <a:latin typeface="Glowworm Rob" panose="020F0804020102020204" pitchFamily="34" charset="0"/>
              </a:rPr>
              <a:t>Dia: Sábado </a:t>
            </a:r>
            <a:r>
              <a:rPr lang="es-PE" sz="2500" dirty="0">
                <a:solidFill>
                  <a:srgbClr val="A72382"/>
                </a:solidFill>
                <a:latin typeface="Glowworm Rob" panose="020F0804020102020204" pitchFamily="34" charset="0"/>
              </a:rPr>
              <a:t>2</a:t>
            </a:r>
            <a:r>
              <a:rPr lang="es-PE" sz="2500" dirty="0" smtClean="0">
                <a:solidFill>
                  <a:srgbClr val="A72382"/>
                </a:solidFill>
                <a:latin typeface="Glowworm Rob" panose="020F0804020102020204" pitchFamily="34" charset="0"/>
              </a:rPr>
              <a:t> de agosto</a:t>
            </a:r>
          </a:p>
          <a:p>
            <a:pPr algn="ctr"/>
            <a:r>
              <a:rPr lang="es-PE" sz="2500" dirty="0" smtClean="0">
                <a:solidFill>
                  <a:srgbClr val="A72382"/>
                </a:solidFill>
                <a:latin typeface="Glowworm Rob" panose="020F0804020102020204" pitchFamily="34" charset="0"/>
              </a:rPr>
              <a:t>Hora: 6:00 pm </a:t>
            </a:r>
          </a:p>
          <a:p>
            <a:pPr algn="ctr"/>
            <a:r>
              <a:rPr lang="es-PE" sz="2500" dirty="0" smtClean="0">
                <a:solidFill>
                  <a:srgbClr val="A72382"/>
                </a:solidFill>
                <a:latin typeface="Glowworm Rob" panose="020F0804020102020204" pitchFamily="34" charset="0"/>
              </a:rPr>
              <a:t>Lugar: calle San Fransisco </a:t>
            </a:r>
          </a:p>
          <a:p>
            <a:pPr algn="ctr"/>
            <a:r>
              <a:rPr lang="es-PE" sz="2500" dirty="0" smtClean="0">
                <a:solidFill>
                  <a:srgbClr val="A72382"/>
                </a:solidFill>
                <a:latin typeface="Glowworm Rob" panose="020F0804020102020204" pitchFamily="34" charset="0"/>
              </a:rPr>
              <a:t>#250</a:t>
            </a:r>
            <a:endParaRPr lang="es-PE" sz="2500" dirty="0">
              <a:solidFill>
                <a:srgbClr val="A72382"/>
              </a:solidFill>
              <a:latin typeface="Glowworm Rob" panose="020F0804020102020204" pitchFamily="34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1063808" y="5430465"/>
            <a:ext cx="829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610527"/>
                </a:solidFill>
                <a:latin typeface="Glowworm Rob" panose="020F0804020102020204" pitchFamily="34" charset="0"/>
              </a:rPr>
              <a:t>¡Sera un dia fantástico, </a:t>
            </a:r>
          </a:p>
          <a:p>
            <a:pPr algn="ctr"/>
            <a:r>
              <a:rPr lang="es-PE" sz="2400" dirty="0" smtClean="0">
                <a:solidFill>
                  <a:srgbClr val="610527"/>
                </a:solidFill>
                <a:latin typeface="Glowworm Rob" panose="020F0804020102020204" pitchFamily="34" charset="0"/>
              </a:rPr>
              <a:t>lleno de sorpresas!</a:t>
            </a:r>
            <a:endParaRPr lang="es-PE" sz="2400" dirty="0">
              <a:solidFill>
                <a:srgbClr val="610527"/>
              </a:solidFill>
              <a:latin typeface="Glowworm Rob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40</Words>
  <Application>Microsoft Office PowerPoint</Application>
  <PresentationFormat>Personalizado</PresentationFormat>
  <Paragraphs>11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Fontdinerdotcom Luvable</vt:lpstr>
      <vt:lpstr>Calibri</vt:lpstr>
      <vt:lpstr>Glowworm Rob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Anna Frozen</cp:keywords>
  <cp:lastModifiedBy>i5 10400</cp:lastModifiedBy>
  <cp:revision>29</cp:revision>
  <dcterms:created xsi:type="dcterms:W3CDTF">2021-06-07T20:15:11Z</dcterms:created>
  <dcterms:modified xsi:type="dcterms:W3CDTF">2024-01-12T23:56:11Z</dcterms:modified>
</cp:coreProperties>
</file>