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6" r:id="rId2"/>
  </p:sldIdLst>
  <p:sldSz cx="7199313" cy="5040313"/>
  <p:notesSz cx="9144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rky's" panose="00000700000000000000" pitchFamily="2" charset="0"/>
      <p:bold r:id="rId8"/>
    </p:embeddedFont>
    <p:embeddedFont>
      <p:font typeface="BaaBookHmkBold" panose="00000400000000000000" pitchFamily="2" charset="0"/>
      <p:regular r:id="rId9"/>
    </p:embeddedFont>
    <p:embeddedFont>
      <p:font typeface="Lobster-Bonifiesta.com" panose="02000506000000020003" pitchFamily="50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Fontdiner-Bonifiesta.com" panose="020B0604020202020204" charset="0"/>
      <p:regular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405"/>
    <a:srgbClr val="253B8C"/>
    <a:srgbClr val="015B19"/>
    <a:srgbClr val="CB4499"/>
    <a:srgbClr val="275F91"/>
    <a:srgbClr val="0D8A8F"/>
    <a:srgbClr val="93D5F2"/>
    <a:srgbClr val="CE4298"/>
    <a:srgbClr val="B7A9D8"/>
    <a:srgbClr val="630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33" autoAdjust="0"/>
  </p:normalViewPr>
  <p:slideViewPr>
    <p:cSldViewPr snapToGrid="0">
      <p:cViewPr>
        <p:scale>
          <a:sx n="125" d="100"/>
          <a:sy n="125" d="100"/>
        </p:scale>
        <p:origin x="199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BA9CF-FDA6-4390-9F9A-13C236881B29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857250"/>
            <a:ext cx="3305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E04BD-52E0-484C-B2FC-643040D60C5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72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04BD-52E0-484C-B2FC-643040D60C59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909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9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1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obnei.com"/>
          <p:cNvSpPr/>
          <p:nvPr userDrawn="1"/>
        </p:nvSpPr>
        <p:spPr>
          <a:xfrm>
            <a:off x="-2804458" y="-114753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01309" y="4231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08710" y="131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540074" y="24127"/>
            <a:ext cx="21707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28" y="1132415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493352" y="49724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187" y="31911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4184" y="49958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ifiesta.com"/>
          <p:cNvSpPr txBox="1"/>
          <p:nvPr/>
        </p:nvSpPr>
        <p:spPr>
          <a:xfrm>
            <a:off x="2623452" y="688341"/>
            <a:ext cx="1785448" cy="1838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Lobster-Bonifiesta.com" panose="02000506000000020003" pitchFamily="50" charset="0"/>
                <a:cs typeface="Arial" panose="020B0604020202020204" pitchFamily="34" charset="0"/>
              </a:rPr>
              <a:t>Te</a:t>
            </a:r>
            <a:r>
              <a:rPr lang="en-US" sz="1600" dirty="0">
                <a:solidFill>
                  <a:srgbClr val="FF0000"/>
                </a:solidFill>
                <a:latin typeface="Lobster-Bonifiesta.com" panose="02000506000000020003" pitchFamily="50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Lobster-Bonifiesta.com" panose="02000506000000020003" pitchFamily="50" charset="0"/>
                <a:cs typeface="Arial" panose="020B0604020202020204" pitchFamily="34" charset="0"/>
              </a:rPr>
              <a:t>invito</a:t>
            </a:r>
            <a:r>
              <a:rPr lang="en-US" sz="1600" dirty="0">
                <a:solidFill>
                  <a:srgbClr val="FF0000"/>
                </a:solidFill>
                <a:latin typeface="Lobster-Bonifiesta.com" panose="02000506000000020003" pitchFamily="50" charset="0"/>
                <a:cs typeface="Arial" panose="020B0604020202020204" pitchFamily="34" charset="0"/>
              </a:rPr>
              <a:t> a mi Fiesta</a:t>
            </a:r>
          </a:p>
        </p:txBody>
      </p:sp>
      <p:sp>
        <p:nvSpPr>
          <p:cNvPr id="5" name="Bonifiesta.com"/>
          <p:cNvSpPr txBox="1"/>
          <p:nvPr/>
        </p:nvSpPr>
        <p:spPr>
          <a:xfrm>
            <a:off x="2081777" y="967016"/>
            <a:ext cx="2815563" cy="621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399" dirty="0">
                <a:gradFill>
                  <a:gsLst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89000">
                      <a:srgbClr val="00B0F0"/>
                    </a:gs>
                  </a:gsLst>
                  <a:lin ang="5400000" scaled="1"/>
                </a:gradFill>
                <a:latin typeface="Fontdiner-Bonifiesta.com" panose="00000400000000000000" pitchFamily="2" charset="0"/>
                <a:cs typeface="Arial" panose="020B0604020202020204" pitchFamily="34" charset="0"/>
              </a:rPr>
              <a:t>MARYORI</a:t>
            </a:r>
          </a:p>
        </p:txBody>
      </p:sp>
      <p:sp>
        <p:nvSpPr>
          <p:cNvPr id="6" name="Bonifiesta.com"/>
          <p:cNvSpPr txBox="1"/>
          <p:nvPr/>
        </p:nvSpPr>
        <p:spPr>
          <a:xfrm>
            <a:off x="2297922" y="1682539"/>
            <a:ext cx="1008738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rgbClr val="00B0F0"/>
                </a:solidFill>
                <a:latin typeface="Lobster-Bonifiesta.com" panose="02000506000000020003" pitchFamily="50" charset="0"/>
                <a:cs typeface="Arial" panose="020B0604020202020204" pitchFamily="34" charset="0"/>
              </a:rPr>
              <a:t>Cumple</a:t>
            </a:r>
            <a:endParaRPr lang="en-US" sz="2266" dirty="0">
              <a:solidFill>
                <a:srgbClr val="00B0F0"/>
              </a:solidFill>
              <a:latin typeface="Lobster-Bonifiesta.com" panose="02000506000000020003" pitchFamily="50" charset="0"/>
              <a:cs typeface="Arial" panose="020B0604020202020204" pitchFamily="34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3185328" y="1599643"/>
            <a:ext cx="623596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dirty="0">
                <a:gradFill>
                  <a:gsLst>
                    <a:gs pos="75000">
                      <a:srgbClr val="CE4298"/>
                    </a:gs>
                    <a:gs pos="4000">
                      <a:srgbClr val="00B0F0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Porky's" panose="00000700000000000000" pitchFamily="2" charset="0"/>
              </a:rPr>
              <a:t>3</a:t>
            </a:r>
          </a:p>
        </p:txBody>
      </p:sp>
      <p:sp>
        <p:nvSpPr>
          <p:cNvPr id="8" name="Bonifiesta.com"/>
          <p:cNvSpPr txBox="1"/>
          <p:nvPr/>
        </p:nvSpPr>
        <p:spPr>
          <a:xfrm>
            <a:off x="2209743" y="2202391"/>
            <a:ext cx="247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D060A3"/>
                </a:solidFill>
                <a:latin typeface="BaaBookHmkBold" panose="00000400000000000000" pitchFamily="2" charset="0"/>
              </a:rPr>
              <a:t>Sábado</a:t>
            </a:r>
            <a:r>
              <a:rPr lang="en-US" sz="2000" dirty="0">
                <a:solidFill>
                  <a:srgbClr val="D060A3"/>
                </a:solidFill>
                <a:latin typeface="BaaBookHmkBold" panose="00000400000000000000" pitchFamily="2" charset="0"/>
              </a:rPr>
              <a:t> 15 de </a:t>
            </a:r>
            <a:r>
              <a:rPr lang="en-US" sz="2000" dirty="0" err="1">
                <a:solidFill>
                  <a:srgbClr val="D060A3"/>
                </a:solidFill>
                <a:latin typeface="BaaBookHmkBold" panose="00000400000000000000" pitchFamily="2" charset="0"/>
              </a:rPr>
              <a:t>Junio</a:t>
            </a:r>
            <a:endParaRPr lang="en-US" sz="2000" dirty="0">
              <a:solidFill>
                <a:srgbClr val="D060A3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2302085" y="2650595"/>
            <a:ext cx="2387411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00B0F0"/>
                </a:solidFill>
                <a:latin typeface="BaaBookHmkBold" panose="00000400000000000000" pitchFamily="2" charset="0"/>
              </a:rPr>
              <a:t>A </a:t>
            </a:r>
            <a:r>
              <a:rPr lang="en-US" sz="1466" dirty="0" err="1">
                <a:solidFill>
                  <a:srgbClr val="00B0F0"/>
                </a:solidFill>
                <a:latin typeface="BaaBookHmkBold" panose="00000400000000000000" pitchFamily="2" charset="0"/>
              </a:rPr>
              <a:t>las</a:t>
            </a:r>
            <a:r>
              <a:rPr lang="en-US" sz="1466" dirty="0">
                <a:solidFill>
                  <a:srgbClr val="00B0F0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Bonifiesta.com"/>
          <p:cNvSpPr txBox="1"/>
          <p:nvPr/>
        </p:nvSpPr>
        <p:spPr>
          <a:xfrm>
            <a:off x="2194839" y="2971383"/>
            <a:ext cx="2558135" cy="7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7030A0"/>
                </a:solidFill>
                <a:latin typeface="BaaBookHmkBold" panose="00000400000000000000" pitchFamily="2" charset="0"/>
              </a:rPr>
              <a:t>EN LA TERRAZA GUSMAN</a:t>
            </a:r>
          </a:p>
          <a:p>
            <a:pPr algn="ctr"/>
            <a:r>
              <a:rPr lang="en-US" sz="1466" dirty="0" err="1">
                <a:solidFill>
                  <a:srgbClr val="7030A0"/>
                </a:solidFill>
                <a:latin typeface="BaaBookHmkBold" panose="00000400000000000000" pitchFamily="2" charset="0"/>
              </a:rPr>
              <a:t>Calle</a:t>
            </a:r>
            <a:r>
              <a:rPr lang="en-US" sz="1466" dirty="0">
                <a:solidFill>
                  <a:srgbClr val="7030A0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3" name="Bonifiesta.com"/>
          <p:cNvSpPr txBox="1"/>
          <p:nvPr/>
        </p:nvSpPr>
        <p:spPr>
          <a:xfrm>
            <a:off x="4005532" y="3740440"/>
            <a:ext cx="1494884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00B0F0"/>
                </a:solidFill>
                <a:latin typeface="BaaBookHmkBold" panose="00000400000000000000" pitchFamily="2" charset="0"/>
              </a:rPr>
              <a:t>No </a:t>
            </a:r>
            <a:r>
              <a:rPr lang="en-US" sz="1466" dirty="0" err="1">
                <a:solidFill>
                  <a:srgbClr val="00B0F0"/>
                </a:solidFill>
                <a:latin typeface="BaaBookHmkBold" panose="00000400000000000000" pitchFamily="2" charset="0"/>
              </a:rPr>
              <a:t>faltes</a:t>
            </a:r>
            <a:r>
              <a:rPr lang="en-US" sz="1466" dirty="0">
                <a:solidFill>
                  <a:srgbClr val="00B0F0"/>
                </a:solidFill>
                <a:latin typeface="BaaBookHmkBold" panose="00000400000000000000" pitchFamily="2" charset="0"/>
              </a:rPr>
              <a:t>…!</a:t>
            </a:r>
          </a:p>
        </p:txBody>
      </p:sp>
      <p:sp>
        <p:nvSpPr>
          <p:cNvPr id="11" name="Bonifiesta.com"/>
          <p:cNvSpPr txBox="1"/>
          <p:nvPr/>
        </p:nvSpPr>
        <p:spPr>
          <a:xfrm>
            <a:off x="3658522" y="1697092"/>
            <a:ext cx="924677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rgbClr val="00B0F0"/>
                </a:solidFill>
                <a:latin typeface="Lobster-Bonifiesta.com" panose="02000506000000020003" pitchFamily="50" charset="0"/>
                <a:cs typeface="Arial" panose="020B0604020202020204" pitchFamily="34" charset="0"/>
              </a:rPr>
              <a:t>Añitos</a:t>
            </a:r>
            <a:endParaRPr lang="en-US" sz="2266" dirty="0">
              <a:solidFill>
                <a:srgbClr val="00B0F0"/>
              </a:solidFill>
              <a:latin typeface="Lobster-Bonifiesta.com" panose="02000506000000020003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39</Words>
  <Application>Microsoft Office PowerPoint</Application>
  <PresentationFormat>Personalizado</PresentationFormat>
  <Paragraphs>12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Porky's</vt:lpstr>
      <vt:lpstr>BaaBookHmkBold</vt:lpstr>
      <vt:lpstr>Arial</vt:lpstr>
      <vt:lpstr>Lobster-Bonifiesta.com</vt:lpstr>
      <vt:lpstr>Calibri Light</vt:lpstr>
      <vt:lpstr>Fontdiner-Bonifiesta.com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Animalitos del Mar</cp:keywords>
  <cp:lastModifiedBy>i5 10400</cp:lastModifiedBy>
  <cp:revision>24</cp:revision>
  <dcterms:created xsi:type="dcterms:W3CDTF">2019-10-29T16:11:17Z</dcterms:created>
  <dcterms:modified xsi:type="dcterms:W3CDTF">2024-01-12T23:55:53Z</dcterms:modified>
</cp:coreProperties>
</file>