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439400" cy="7559675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wworm Rob" panose="020F0804020102020204" pitchFamily="34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28A"/>
    <a:srgbClr val="66A9C3"/>
    <a:srgbClr val="C34827"/>
    <a:srgbClr val="36AFE5"/>
    <a:srgbClr val="FEAD12"/>
    <a:srgbClr val="3BB3C2"/>
    <a:srgbClr val="F9B91D"/>
    <a:srgbClr val="E00A7C"/>
    <a:srgbClr val="5B79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15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12D6-A3BC-45BB-8A89-74D9224F436E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61B62-ABBC-47A2-810E-4ED1C0409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3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61B62-ABBC-47A2-810E-4ED1C04092D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951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16" y="2012414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Megaidea.net"/>
          <p:cNvGrpSpPr/>
          <p:nvPr/>
        </p:nvGrpSpPr>
        <p:grpSpPr>
          <a:xfrm>
            <a:off x="-115537" y="0"/>
            <a:ext cx="10554937" cy="7559675"/>
            <a:chOff x="-115537" y="0"/>
            <a:chExt cx="10554937" cy="7559675"/>
          </a:xfrm>
        </p:grpSpPr>
        <p:sp>
          <p:nvSpPr>
            <p:cNvPr id="8" name="Megaidea.net" descr="https://www.cifegroup.com/wp-content/uploads/2018/11/images_personajes-tinga.png"/>
            <p:cNvSpPr>
              <a:spLocks noChangeAspect="1" noChangeArrowheads="1"/>
            </p:cNvSpPr>
            <p:nvPr/>
          </p:nvSpPr>
          <p:spPr bwMode="auto">
            <a:xfrm>
              <a:off x="78646" y="5343469"/>
              <a:ext cx="260985" cy="26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296" tIns="39148" rIns="78296" bIns="39148" numCol="1" anchor="t" anchorCtr="0" compatLnSpc="1">
              <a:prstTxWarp prst="textNoShape">
                <a:avLst/>
              </a:prstTxWarp>
            </a:bodyPr>
            <a:lstStyle/>
            <a:p>
              <a:endParaRPr lang="es-PE" sz="1541"/>
            </a:p>
          </p:txBody>
        </p:sp>
        <p:grpSp>
          <p:nvGrpSpPr>
            <p:cNvPr id="41" name="Megaidea.net"/>
            <p:cNvGrpSpPr/>
            <p:nvPr/>
          </p:nvGrpSpPr>
          <p:grpSpPr>
            <a:xfrm>
              <a:off x="-115537" y="4163332"/>
              <a:ext cx="10495867" cy="3396343"/>
              <a:chOff x="0" y="112539"/>
              <a:chExt cx="10495867" cy="3066759"/>
            </a:xfrm>
          </p:grpSpPr>
          <p:grpSp>
            <p:nvGrpSpPr>
              <p:cNvPr id="42" name="Megaidea.net"/>
              <p:cNvGrpSpPr/>
              <p:nvPr/>
            </p:nvGrpSpPr>
            <p:grpSpPr>
              <a:xfrm>
                <a:off x="0" y="112541"/>
                <a:ext cx="4712677" cy="3066757"/>
                <a:chOff x="0" y="0"/>
                <a:chExt cx="4712677" cy="3854548"/>
              </a:xfrm>
            </p:grpSpPr>
            <p:sp>
              <p:nvSpPr>
                <p:cNvPr id="65" name="Megaidea.net"/>
                <p:cNvSpPr/>
                <p:nvPr/>
              </p:nvSpPr>
              <p:spPr>
                <a:xfrm>
                  <a:off x="0" y="0"/>
                  <a:ext cx="4712677" cy="38545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6" name="Megaidea.net"/>
                <p:cNvSpPr/>
                <p:nvPr/>
              </p:nvSpPr>
              <p:spPr>
                <a:xfrm>
                  <a:off x="112542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7" name="Megaidea.net"/>
                <p:cNvSpPr/>
                <p:nvPr/>
              </p:nvSpPr>
              <p:spPr>
                <a:xfrm>
                  <a:off x="42203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8" name="Megaidea.net"/>
                <p:cNvSpPr/>
                <p:nvPr/>
              </p:nvSpPr>
              <p:spPr>
                <a:xfrm>
                  <a:off x="731526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9" name="Megaidea.net"/>
                <p:cNvSpPr/>
                <p:nvPr/>
              </p:nvSpPr>
              <p:spPr>
                <a:xfrm>
                  <a:off x="1041018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0" name="Megaidea.net"/>
                <p:cNvSpPr/>
                <p:nvPr/>
              </p:nvSpPr>
              <p:spPr>
                <a:xfrm>
                  <a:off x="1350510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1" name="Megaidea.net"/>
                <p:cNvSpPr/>
                <p:nvPr/>
              </p:nvSpPr>
              <p:spPr>
                <a:xfrm>
                  <a:off x="1660002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2" name="Megaidea.net"/>
                <p:cNvSpPr/>
                <p:nvPr/>
              </p:nvSpPr>
              <p:spPr>
                <a:xfrm>
                  <a:off x="196949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3" name="Megaidea.net"/>
                <p:cNvSpPr/>
                <p:nvPr/>
              </p:nvSpPr>
              <p:spPr>
                <a:xfrm>
                  <a:off x="2271931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4" name="Megaidea.net"/>
                <p:cNvSpPr/>
                <p:nvPr/>
              </p:nvSpPr>
              <p:spPr>
                <a:xfrm>
                  <a:off x="2570883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dirty="0" smtClean="0"/>
                    <a:t>3</a:t>
                  </a:r>
                  <a:endParaRPr lang="es-PE" dirty="0"/>
                </a:p>
              </p:txBody>
            </p:sp>
            <p:sp>
              <p:nvSpPr>
                <p:cNvPr id="75" name="Megaidea.net"/>
                <p:cNvSpPr/>
                <p:nvPr/>
              </p:nvSpPr>
              <p:spPr>
                <a:xfrm>
                  <a:off x="2885671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6" name="Megaidea.net"/>
                <p:cNvSpPr/>
                <p:nvPr/>
              </p:nvSpPr>
              <p:spPr>
                <a:xfrm>
                  <a:off x="320225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7" name="Megaidea.net"/>
                <p:cNvSpPr/>
                <p:nvPr/>
              </p:nvSpPr>
              <p:spPr>
                <a:xfrm>
                  <a:off x="3530253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8" name="Megaidea.net"/>
                <p:cNvSpPr/>
                <p:nvPr/>
              </p:nvSpPr>
              <p:spPr>
                <a:xfrm>
                  <a:off x="3858252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9" name="Megaidea.net"/>
                <p:cNvSpPr/>
                <p:nvPr/>
              </p:nvSpPr>
              <p:spPr>
                <a:xfrm>
                  <a:off x="4152933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0" name="Megaidea.net"/>
                <p:cNvSpPr/>
                <p:nvPr/>
              </p:nvSpPr>
              <p:spPr>
                <a:xfrm>
                  <a:off x="444761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43" name="Megaidea.net"/>
              <p:cNvGrpSpPr/>
              <p:nvPr/>
            </p:nvGrpSpPr>
            <p:grpSpPr>
              <a:xfrm>
                <a:off x="4632790" y="112539"/>
                <a:ext cx="4712677" cy="3066757"/>
                <a:chOff x="0" y="0"/>
                <a:chExt cx="4712677" cy="3854548"/>
              </a:xfrm>
            </p:grpSpPr>
            <p:sp>
              <p:nvSpPr>
                <p:cNvPr id="49" name="Megaidea.net"/>
                <p:cNvSpPr/>
                <p:nvPr/>
              </p:nvSpPr>
              <p:spPr>
                <a:xfrm>
                  <a:off x="0" y="0"/>
                  <a:ext cx="4712677" cy="38545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0" name="Megaidea.net"/>
                <p:cNvSpPr/>
                <p:nvPr/>
              </p:nvSpPr>
              <p:spPr>
                <a:xfrm>
                  <a:off x="112542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1" name="Megaidea.net"/>
                <p:cNvSpPr/>
                <p:nvPr/>
              </p:nvSpPr>
              <p:spPr>
                <a:xfrm>
                  <a:off x="42203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2" name="Megaidea.net"/>
                <p:cNvSpPr/>
                <p:nvPr/>
              </p:nvSpPr>
              <p:spPr>
                <a:xfrm>
                  <a:off x="731526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3" name="Megaidea.net"/>
                <p:cNvSpPr/>
                <p:nvPr/>
              </p:nvSpPr>
              <p:spPr>
                <a:xfrm>
                  <a:off x="1041018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4" name="Megaidea.net"/>
                <p:cNvSpPr/>
                <p:nvPr/>
              </p:nvSpPr>
              <p:spPr>
                <a:xfrm>
                  <a:off x="1350510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5" name="Megaidea.net"/>
                <p:cNvSpPr/>
                <p:nvPr/>
              </p:nvSpPr>
              <p:spPr>
                <a:xfrm>
                  <a:off x="1660002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6" name="Megaidea.net"/>
                <p:cNvSpPr/>
                <p:nvPr/>
              </p:nvSpPr>
              <p:spPr>
                <a:xfrm>
                  <a:off x="196949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7" name="Megaidea.net"/>
                <p:cNvSpPr/>
                <p:nvPr/>
              </p:nvSpPr>
              <p:spPr>
                <a:xfrm>
                  <a:off x="2271931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8" name="Megaidea.net"/>
                <p:cNvSpPr/>
                <p:nvPr/>
              </p:nvSpPr>
              <p:spPr>
                <a:xfrm>
                  <a:off x="2570883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9" name="Megaidea.net"/>
                <p:cNvSpPr/>
                <p:nvPr/>
              </p:nvSpPr>
              <p:spPr>
                <a:xfrm>
                  <a:off x="2885671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0" name="Megaidea.net"/>
                <p:cNvSpPr/>
                <p:nvPr/>
              </p:nvSpPr>
              <p:spPr>
                <a:xfrm>
                  <a:off x="320225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1" name="Megaidea.net"/>
                <p:cNvSpPr/>
                <p:nvPr/>
              </p:nvSpPr>
              <p:spPr>
                <a:xfrm>
                  <a:off x="3530253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2" name="Megaidea.net"/>
                <p:cNvSpPr/>
                <p:nvPr/>
              </p:nvSpPr>
              <p:spPr>
                <a:xfrm>
                  <a:off x="3858252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3" name="Megaidea.net"/>
                <p:cNvSpPr/>
                <p:nvPr/>
              </p:nvSpPr>
              <p:spPr>
                <a:xfrm>
                  <a:off x="4152933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4" name="Megaidea.net"/>
                <p:cNvSpPr/>
                <p:nvPr/>
              </p:nvSpPr>
              <p:spPr>
                <a:xfrm>
                  <a:off x="4447614" y="0"/>
                  <a:ext cx="168813" cy="3854548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44" name="Megaidea.net"/>
              <p:cNvGrpSpPr/>
              <p:nvPr/>
            </p:nvGrpSpPr>
            <p:grpSpPr>
              <a:xfrm>
                <a:off x="9398578" y="112539"/>
                <a:ext cx="1097289" cy="3066757"/>
                <a:chOff x="9439502" y="112539"/>
                <a:chExt cx="1097289" cy="3066757"/>
              </a:xfrm>
            </p:grpSpPr>
            <p:sp>
              <p:nvSpPr>
                <p:cNvPr id="45" name="Megaidea.net"/>
                <p:cNvSpPr/>
                <p:nvPr/>
              </p:nvSpPr>
              <p:spPr>
                <a:xfrm>
                  <a:off x="9439502" y="112539"/>
                  <a:ext cx="168813" cy="3066757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6" name="Megaidea.net"/>
                <p:cNvSpPr/>
                <p:nvPr/>
              </p:nvSpPr>
              <p:spPr>
                <a:xfrm>
                  <a:off x="9748994" y="112539"/>
                  <a:ext cx="168813" cy="3066757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7" name="Megaidea.net"/>
                <p:cNvSpPr/>
                <p:nvPr/>
              </p:nvSpPr>
              <p:spPr>
                <a:xfrm>
                  <a:off x="10058486" y="112539"/>
                  <a:ext cx="168813" cy="3066757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8" name="Megaidea.net"/>
                <p:cNvSpPr/>
                <p:nvPr/>
              </p:nvSpPr>
              <p:spPr>
                <a:xfrm>
                  <a:off x="10367978" y="112539"/>
                  <a:ext cx="168813" cy="3066757"/>
                </a:xfrm>
                <a:prstGeom prst="rect">
                  <a:avLst/>
                </a:prstGeom>
                <a:solidFill>
                  <a:srgbClr val="FF0000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</p:grpSp>
        <p:grpSp>
          <p:nvGrpSpPr>
            <p:cNvPr id="10" name="Megaidea.net"/>
            <p:cNvGrpSpPr/>
            <p:nvPr/>
          </p:nvGrpSpPr>
          <p:grpSpPr>
            <a:xfrm>
              <a:off x="-115537" y="0"/>
              <a:ext cx="10495867" cy="3443276"/>
              <a:chOff x="-20669" y="4116400"/>
              <a:chExt cx="10495867" cy="3443276"/>
            </a:xfrm>
          </p:grpSpPr>
          <p:sp>
            <p:nvSpPr>
              <p:cNvPr id="81" name="Megaidea.net" descr="https://www.cifegroup.com/wp-content/uploads/2018/11/images_personajes-tinga.png"/>
              <p:cNvSpPr>
                <a:spLocks noChangeAspect="1" noChangeArrowheads="1"/>
              </p:cNvSpPr>
              <p:nvPr/>
            </p:nvSpPr>
            <p:spPr bwMode="auto">
              <a:xfrm>
                <a:off x="112542" y="5212976"/>
                <a:ext cx="260985" cy="260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296" tIns="39148" rIns="78296" bIns="39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1541"/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-20669" y="4116402"/>
                <a:ext cx="4712677" cy="3443274"/>
                <a:chOff x="-20669" y="4116402"/>
                <a:chExt cx="4712677" cy="3443274"/>
              </a:xfrm>
            </p:grpSpPr>
            <p:sp>
              <p:nvSpPr>
                <p:cNvPr id="106" name="Megaidea.net"/>
                <p:cNvSpPr/>
                <p:nvPr/>
              </p:nvSpPr>
              <p:spPr>
                <a:xfrm>
                  <a:off x="-20669" y="4116402"/>
                  <a:ext cx="4712677" cy="34432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7" name="Megaidea.net"/>
                <p:cNvSpPr/>
                <p:nvPr/>
              </p:nvSpPr>
              <p:spPr>
                <a:xfrm>
                  <a:off x="91873" y="4116402"/>
                  <a:ext cx="168813" cy="3443274"/>
                </a:xfrm>
                <a:prstGeom prst="rect">
                  <a:avLst/>
                </a:prstGeom>
                <a:solidFill>
                  <a:srgbClr val="66A9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dirty="0"/>
                </a:p>
              </p:txBody>
            </p:sp>
            <p:sp>
              <p:nvSpPr>
                <p:cNvPr id="108" name="Megaidea.net"/>
                <p:cNvSpPr/>
                <p:nvPr/>
              </p:nvSpPr>
              <p:spPr>
                <a:xfrm>
                  <a:off x="401365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9" name="Megaidea.net"/>
                <p:cNvSpPr/>
                <p:nvPr/>
              </p:nvSpPr>
              <p:spPr>
                <a:xfrm>
                  <a:off x="710857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0" name="Megaidea.net"/>
                <p:cNvSpPr/>
                <p:nvPr/>
              </p:nvSpPr>
              <p:spPr>
                <a:xfrm>
                  <a:off x="1020349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1" name="Megaidea.net"/>
                <p:cNvSpPr/>
                <p:nvPr/>
              </p:nvSpPr>
              <p:spPr>
                <a:xfrm>
                  <a:off x="1329841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2" name="Megaidea.net"/>
                <p:cNvSpPr/>
                <p:nvPr/>
              </p:nvSpPr>
              <p:spPr>
                <a:xfrm>
                  <a:off x="1639333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3" name="Megaidea.net"/>
                <p:cNvSpPr/>
                <p:nvPr/>
              </p:nvSpPr>
              <p:spPr>
                <a:xfrm>
                  <a:off x="1948825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4" name="Megaidea.net"/>
                <p:cNvSpPr/>
                <p:nvPr/>
              </p:nvSpPr>
              <p:spPr>
                <a:xfrm>
                  <a:off x="2251262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5" name="Megaidea.net"/>
                <p:cNvSpPr/>
                <p:nvPr/>
              </p:nvSpPr>
              <p:spPr>
                <a:xfrm>
                  <a:off x="2550214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6" name="Megaidea.net"/>
                <p:cNvSpPr/>
                <p:nvPr/>
              </p:nvSpPr>
              <p:spPr>
                <a:xfrm>
                  <a:off x="2865002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7" name="Megaidea.net"/>
                <p:cNvSpPr/>
                <p:nvPr/>
              </p:nvSpPr>
              <p:spPr>
                <a:xfrm>
                  <a:off x="3181585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8" name="Megaidea.net"/>
                <p:cNvSpPr/>
                <p:nvPr/>
              </p:nvSpPr>
              <p:spPr>
                <a:xfrm>
                  <a:off x="3509584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19" name="Megaidea.net"/>
                <p:cNvSpPr/>
                <p:nvPr/>
              </p:nvSpPr>
              <p:spPr>
                <a:xfrm>
                  <a:off x="3837583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20" name="Megaidea.net"/>
                <p:cNvSpPr/>
                <p:nvPr/>
              </p:nvSpPr>
              <p:spPr>
                <a:xfrm>
                  <a:off x="4132264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21" name="Megaidea.net"/>
                <p:cNvSpPr/>
                <p:nvPr/>
              </p:nvSpPr>
              <p:spPr>
                <a:xfrm>
                  <a:off x="4426945" y="4116402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7" name="Megaidea.net"/>
              <p:cNvGrpSpPr/>
              <p:nvPr/>
            </p:nvGrpSpPr>
            <p:grpSpPr>
              <a:xfrm>
                <a:off x="4612121" y="4116400"/>
                <a:ext cx="4712677" cy="3443274"/>
                <a:chOff x="4612121" y="4116400"/>
                <a:chExt cx="4712677" cy="3443274"/>
              </a:xfrm>
            </p:grpSpPr>
            <p:sp>
              <p:nvSpPr>
                <p:cNvPr id="90" name="Megaidea.net"/>
                <p:cNvSpPr/>
                <p:nvPr/>
              </p:nvSpPr>
              <p:spPr>
                <a:xfrm>
                  <a:off x="4612121" y="4116400"/>
                  <a:ext cx="4712677" cy="34432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1" name="Megaidea.net"/>
                <p:cNvSpPr/>
                <p:nvPr/>
              </p:nvSpPr>
              <p:spPr>
                <a:xfrm>
                  <a:off x="4724663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2" name="Megaidea.net"/>
                <p:cNvSpPr/>
                <p:nvPr/>
              </p:nvSpPr>
              <p:spPr>
                <a:xfrm>
                  <a:off x="5034155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3" name="Megaidea.net"/>
                <p:cNvSpPr/>
                <p:nvPr/>
              </p:nvSpPr>
              <p:spPr>
                <a:xfrm>
                  <a:off x="5343647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4" name="Megaidea.net"/>
                <p:cNvSpPr/>
                <p:nvPr/>
              </p:nvSpPr>
              <p:spPr>
                <a:xfrm>
                  <a:off x="5653139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5" name="Megaidea.net"/>
                <p:cNvSpPr/>
                <p:nvPr/>
              </p:nvSpPr>
              <p:spPr>
                <a:xfrm>
                  <a:off x="5962631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6" name="Megaidea.net"/>
                <p:cNvSpPr/>
                <p:nvPr/>
              </p:nvSpPr>
              <p:spPr>
                <a:xfrm>
                  <a:off x="6272123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7" name="Megaidea.net"/>
                <p:cNvSpPr/>
                <p:nvPr/>
              </p:nvSpPr>
              <p:spPr>
                <a:xfrm>
                  <a:off x="6581615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8" name="Megaidea.net"/>
                <p:cNvSpPr/>
                <p:nvPr/>
              </p:nvSpPr>
              <p:spPr>
                <a:xfrm>
                  <a:off x="6884052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99" name="Megaidea.net"/>
                <p:cNvSpPr/>
                <p:nvPr/>
              </p:nvSpPr>
              <p:spPr>
                <a:xfrm>
                  <a:off x="7183004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0" name="Megaidea.net"/>
                <p:cNvSpPr/>
                <p:nvPr/>
              </p:nvSpPr>
              <p:spPr>
                <a:xfrm>
                  <a:off x="7497792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1" name="Megaidea.net"/>
                <p:cNvSpPr/>
                <p:nvPr/>
              </p:nvSpPr>
              <p:spPr>
                <a:xfrm>
                  <a:off x="7814375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2" name="Megaidea.net"/>
                <p:cNvSpPr/>
                <p:nvPr/>
              </p:nvSpPr>
              <p:spPr>
                <a:xfrm>
                  <a:off x="8142374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3" name="Megaidea.net"/>
                <p:cNvSpPr/>
                <p:nvPr/>
              </p:nvSpPr>
              <p:spPr>
                <a:xfrm>
                  <a:off x="8470373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4" name="Megaidea.net"/>
                <p:cNvSpPr/>
                <p:nvPr/>
              </p:nvSpPr>
              <p:spPr>
                <a:xfrm>
                  <a:off x="8765054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05" name="Megaidea.net"/>
                <p:cNvSpPr/>
                <p:nvPr/>
              </p:nvSpPr>
              <p:spPr>
                <a:xfrm>
                  <a:off x="9059735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6" name="Megaidea.net"/>
              <p:cNvGrpSpPr/>
              <p:nvPr/>
            </p:nvGrpSpPr>
            <p:grpSpPr>
              <a:xfrm>
                <a:off x="9377909" y="4116400"/>
                <a:ext cx="1097289" cy="3443274"/>
                <a:chOff x="9377909" y="4116400"/>
                <a:chExt cx="1097289" cy="3443274"/>
              </a:xfrm>
            </p:grpSpPr>
            <p:sp>
              <p:nvSpPr>
                <p:cNvPr id="86" name="Megaidea.net"/>
                <p:cNvSpPr/>
                <p:nvPr/>
              </p:nvSpPr>
              <p:spPr>
                <a:xfrm>
                  <a:off x="9377909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7" name="Megaidea.net"/>
                <p:cNvSpPr/>
                <p:nvPr/>
              </p:nvSpPr>
              <p:spPr>
                <a:xfrm>
                  <a:off x="9687401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8" name="Megaidea.net"/>
                <p:cNvSpPr/>
                <p:nvPr/>
              </p:nvSpPr>
              <p:spPr>
                <a:xfrm>
                  <a:off x="9996893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9" name="Megaidea.net"/>
                <p:cNvSpPr/>
                <p:nvPr/>
              </p:nvSpPr>
              <p:spPr>
                <a:xfrm>
                  <a:off x="10306385" y="4116400"/>
                  <a:ext cx="168813" cy="3443274"/>
                </a:xfrm>
                <a:prstGeom prst="rect">
                  <a:avLst/>
                </a:prstGeom>
                <a:solidFill>
                  <a:srgbClr val="66A9C3">
                    <a:alpha val="7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</p:grpSp>
        <p:sp>
          <p:nvSpPr>
            <p:cNvPr id="11" name="Megaidea.net"/>
            <p:cNvSpPr/>
            <p:nvPr/>
          </p:nvSpPr>
          <p:spPr>
            <a:xfrm>
              <a:off x="-2995" y="3336911"/>
              <a:ext cx="10442395" cy="932783"/>
            </a:xfrm>
            <a:prstGeom prst="rect">
              <a:avLst/>
            </a:prstGeom>
            <a:solidFill>
              <a:srgbClr val="FEAD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22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679104" y="-1165763"/>
            <a:ext cx="7179338" cy="9785634"/>
          </a:xfrm>
          <a:prstGeom prst="rect">
            <a:avLst/>
          </a:prstGeom>
        </p:spPr>
      </p:pic>
      <p:pic>
        <p:nvPicPr>
          <p:cNvPr id="2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1" y="137385"/>
            <a:ext cx="1918382" cy="1918382"/>
          </a:xfrm>
          <a:prstGeom prst="rect">
            <a:avLst/>
          </a:prstGeom>
          <a:ln>
            <a:noFill/>
          </a:ln>
        </p:spPr>
      </p:pic>
      <p:pic>
        <p:nvPicPr>
          <p:cNvPr id="123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10" y="4027628"/>
            <a:ext cx="5101975" cy="3389941"/>
          </a:xfrm>
          <a:prstGeom prst="rect">
            <a:avLst/>
          </a:prstGeom>
        </p:spPr>
      </p:pic>
      <p:pic>
        <p:nvPicPr>
          <p:cNvPr id="128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27" y="188024"/>
            <a:ext cx="1918382" cy="1918382"/>
          </a:xfrm>
          <a:prstGeom prst="rect">
            <a:avLst/>
          </a:prstGeom>
          <a:ln>
            <a:noFill/>
          </a:ln>
        </p:spPr>
      </p:pic>
      <p:pic>
        <p:nvPicPr>
          <p:cNvPr id="12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520" y="3062480"/>
            <a:ext cx="2447763" cy="3941052"/>
          </a:xfrm>
          <a:prstGeom prst="rect">
            <a:avLst/>
          </a:prstGeom>
        </p:spPr>
      </p:pic>
      <p:sp>
        <p:nvSpPr>
          <p:cNvPr id="130" name="Megaidea.net"/>
          <p:cNvSpPr txBox="1"/>
          <p:nvPr/>
        </p:nvSpPr>
        <p:spPr>
          <a:xfrm>
            <a:off x="1882815" y="907317"/>
            <a:ext cx="650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E13C3D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E13C3D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E13C3D"/>
              </a:solidFill>
              <a:latin typeface="Glowworm" panose="020F0804020102020204" pitchFamily="34" charset="0"/>
            </a:endParaRPr>
          </a:p>
        </p:txBody>
      </p:sp>
      <p:sp>
        <p:nvSpPr>
          <p:cNvPr id="131" name="Megaidea.net"/>
          <p:cNvSpPr txBox="1"/>
          <p:nvPr/>
        </p:nvSpPr>
        <p:spPr>
          <a:xfrm>
            <a:off x="2741988" y="1533900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66A9C3"/>
                </a:solidFill>
                <a:latin typeface="Glowworm Rob" panose="020F0804020102020204" pitchFamily="34" charset="0"/>
              </a:rPr>
              <a:t>JORGE  </a:t>
            </a:r>
            <a:endParaRPr lang="es-PE" sz="5000" dirty="0">
              <a:solidFill>
                <a:srgbClr val="66A9C3"/>
              </a:solidFill>
              <a:latin typeface="Glowworm Rob" panose="020F0804020102020204" pitchFamily="34" charset="0"/>
            </a:endParaRPr>
          </a:p>
        </p:txBody>
      </p:sp>
      <p:sp>
        <p:nvSpPr>
          <p:cNvPr id="132" name="Megaidea.net"/>
          <p:cNvSpPr txBox="1"/>
          <p:nvPr/>
        </p:nvSpPr>
        <p:spPr>
          <a:xfrm>
            <a:off x="2022647" y="2243125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36728A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36728A"/>
              </a:solidFill>
              <a:latin typeface="Glowworm Rob" panose="020F0804020102020204" pitchFamily="34" charset="0"/>
            </a:endParaRPr>
          </a:p>
        </p:txBody>
      </p:sp>
      <p:sp>
        <p:nvSpPr>
          <p:cNvPr id="133" name="Megaidea.net"/>
          <p:cNvSpPr txBox="1"/>
          <p:nvPr/>
        </p:nvSpPr>
        <p:spPr>
          <a:xfrm>
            <a:off x="2975001" y="2631593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66A9C3"/>
                </a:solidFill>
                <a:latin typeface="Glowworm Rob" panose="020F0804020102020204" pitchFamily="34" charset="0"/>
              </a:rPr>
              <a:t>Mis 4 añitos</a:t>
            </a:r>
            <a:endParaRPr lang="es-PE" sz="5000" dirty="0">
              <a:solidFill>
                <a:srgbClr val="66A9C3"/>
              </a:solidFill>
              <a:latin typeface="Glowworm Rob" panose="020F0804020102020204" pitchFamily="34" charset="0"/>
            </a:endParaRPr>
          </a:p>
        </p:txBody>
      </p:sp>
      <p:sp>
        <p:nvSpPr>
          <p:cNvPr id="134" name="Megaidea.net"/>
          <p:cNvSpPr txBox="1"/>
          <p:nvPr/>
        </p:nvSpPr>
        <p:spPr>
          <a:xfrm>
            <a:off x="1981233" y="3393456"/>
            <a:ext cx="63247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36728A"/>
                </a:solidFill>
                <a:latin typeface="Glowworm Rob" panose="020F0804020102020204" pitchFamily="34" charset="0"/>
              </a:rPr>
              <a:t>Te espero el dia martes 7 marzo desde las 3:00pm en la calle Los Girasoles #210.</a:t>
            </a:r>
            <a:endParaRPr lang="es-PE" sz="2500" dirty="0">
              <a:solidFill>
                <a:srgbClr val="36728A"/>
              </a:solidFill>
              <a:latin typeface="Glowworm Rob" panose="020F0804020102020204" pitchFamily="34" charset="0"/>
            </a:endParaRPr>
          </a:p>
        </p:txBody>
      </p:sp>
      <p:pic>
        <p:nvPicPr>
          <p:cNvPr id="13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" y="2870151"/>
            <a:ext cx="2447763" cy="39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38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Calibri</vt:lpstr>
      <vt:lpstr>Glowworm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Angry Birds</cp:keywords>
  <cp:lastModifiedBy>i5 10400</cp:lastModifiedBy>
  <cp:revision>23</cp:revision>
  <dcterms:created xsi:type="dcterms:W3CDTF">2021-06-07T20:15:11Z</dcterms:created>
  <dcterms:modified xsi:type="dcterms:W3CDTF">2024-01-12T23:55:32Z</dcterms:modified>
</cp:coreProperties>
</file>