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0439400" cy="7559675"/>
  <p:notesSz cx="6858000" cy="9144000"/>
  <p:embeddedFontLst>
    <p:embeddedFont>
      <p:font typeface="Glowworm" panose="020F0804020102020204" pitchFamily="3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owworm Rob" panose="020F0804020102020204" pitchFamily="34" charset="0"/>
      <p:regular r:id="rId9"/>
    </p:embeddedFont>
    <p:embeddedFont>
      <p:font typeface="Fontdiner Rob" panose="00000400000000000000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DB0"/>
    <a:srgbClr val="E00A7C"/>
    <a:srgbClr val="DE4D69"/>
    <a:srgbClr val="E9899C"/>
    <a:srgbClr val="EFA0A6"/>
    <a:srgbClr val="CB485A"/>
    <a:srgbClr val="EDD1D3"/>
    <a:srgbClr val="FFFFFF"/>
    <a:srgbClr val="FFCCFF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1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20BB3-0D9C-4D51-980A-E4D8D3AB0592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1143000"/>
            <a:ext cx="4260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CB46E-1B9B-4D06-8608-108E2EE259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638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aseline="0" dirty="0" smtClean="0"/>
              <a:t>Mas Diseños Editables </a:t>
            </a:r>
            <a:r>
              <a:rPr lang="es-MX" baseline="0" smtClean="0"/>
              <a:t>en </a:t>
            </a:r>
            <a:r>
              <a:rPr lang="es-MX" b="1" baseline="0" smtClean="0"/>
              <a:t>www.robnei.blog</a:t>
            </a:r>
            <a:endParaRPr lang="es-PE" b="1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CB46E-1B9B-4D06-8608-108E2EE259F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6888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12/01/2024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Robnei.com"/>
          <p:cNvSpPr/>
          <p:nvPr userDrawn="1"/>
        </p:nvSpPr>
        <p:spPr>
          <a:xfrm>
            <a:off x="-2842558" y="456747"/>
            <a:ext cx="2714443" cy="5469919"/>
          </a:xfrm>
          <a:prstGeom prst="rect">
            <a:avLst/>
          </a:prstGeom>
          <a:solidFill>
            <a:srgbClr val="04C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3" name="Robnei.com"/>
          <p:cNvSpPr txBox="1"/>
          <p:nvPr userDrawn="1"/>
        </p:nvSpPr>
        <p:spPr>
          <a:xfrm>
            <a:off x="-2839409" y="994670"/>
            <a:ext cx="2082943" cy="2454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5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59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82659" indent="-182659">
              <a:buFont typeface="+mj-lt"/>
              <a:buAutoNum type="arabicPeriod"/>
            </a:pP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59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5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59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bnei.com"/>
          <p:cNvSpPr/>
          <p:nvPr userDrawn="1"/>
        </p:nvSpPr>
        <p:spPr>
          <a:xfrm>
            <a:off x="-2846810" y="584639"/>
            <a:ext cx="2718000" cy="3436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141"/>
          </a:p>
        </p:txBody>
      </p:sp>
      <p:sp>
        <p:nvSpPr>
          <p:cNvPr id="15" name="Robnei.com"/>
          <p:cNvSpPr txBox="1"/>
          <p:nvPr userDrawn="1"/>
        </p:nvSpPr>
        <p:spPr>
          <a:xfrm>
            <a:off x="-2578174" y="595627"/>
            <a:ext cx="21707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516" y="1668504"/>
            <a:ext cx="2354777" cy="266395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Robnei.com"/>
          <p:cNvSpPr>
            <a:spLocks/>
          </p:cNvSpPr>
          <p:nvPr userDrawn="1"/>
        </p:nvSpPr>
        <p:spPr bwMode="auto">
          <a:xfrm>
            <a:off x="-2531452" y="5543913"/>
            <a:ext cx="2184317" cy="313279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0472" tIns="40236" rIns="80472" bIns="40236" numCol="1" anchor="t" anchorCtr="0" compatLnSpc="1">
            <a:prstTxWarp prst="textNoShape">
              <a:avLst/>
            </a:prstTxWarp>
          </a:bodyPr>
          <a:lstStyle/>
          <a:p>
            <a:endParaRPr lang="es-PE" sz="1257"/>
          </a:p>
        </p:txBody>
      </p:sp>
      <p:pic>
        <p:nvPicPr>
          <p:cNvPr id="18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287" y="3762605"/>
            <a:ext cx="1529136" cy="17299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2284" y="5567399"/>
            <a:ext cx="1719566" cy="2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421" y="79359"/>
            <a:ext cx="5937037" cy="7150939"/>
          </a:xfrm>
          <a:prstGeom prst="rect">
            <a:avLst/>
          </a:prstGeom>
        </p:spPr>
      </p:pic>
      <p:sp>
        <p:nvSpPr>
          <p:cNvPr id="35" name="Megaidea.net"/>
          <p:cNvSpPr txBox="1"/>
          <p:nvPr/>
        </p:nvSpPr>
        <p:spPr>
          <a:xfrm>
            <a:off x="4466258" y="882503"/>
            <a:ext cx="5021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>
                <a:solidFill>
                  <a:srgbClr val="EFA0A6"/>
                </a:solidFill>
                <a:latin typeface="Glowworm" panose="020F0804020102020204" pitchFamily="34" charset="0"/>
              </a:rPr>
              <a:t>¡</a:t>
            </a:r>
            <a:r>
              <a:rPr lang="es-PE" sz="4800" dirty="0" smtClean="0">
                <a:solidFill>
                  <a:srgbClr val="EFA0A6"/>
                </a:solidFill>
                <a:latin typeface="Glowworm" panose="020F0804020102020204" pitchFamily="34" charset="0"/>
              </a:rPr>
              <a:t>FELIZ CUMPLEAÑOS! </a:t>
            </a:r>
            <a:endParaRPr lang="es-PE" sz="4800" dirty="0">
              <a:solidFill>
                <a:srgbClr val="EFA0A6"/>
              </a:solidFill>
              <a:latin typeface="Glowworm" panose="020F0804020102020204" pitchFamily="34" charset="0"/>
            </a:endParaRPr>
          </a:p>
        </p:txBody>
      </p:sp>
      <p:sp>
        <p:nvSpPr>
          <p:cNvPr id="36" name="Megaidea.net"/>
          <p:cNvSpPr txBox="1"/>
          <p:nvPr/>
        </p:nvSpPr>
        <p:spPr>
          <a:xfrm>
            <a:off x="4460425" y="2287895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DE4D69"/>
                </a:solidFill>
                <a:latin typeface="Fontdiner Rob" panose="00000400000000000000" pitchFamily="2" charset="0"/>
              </a:rPr>
              <a:t>LUPITA</a:t>
            </a:r>
            <a:endParaRPr lang="es-PE" sz="6600" dirty="0">
              <a:solidFill>
                <a:srgbClr val="DE4D69"/>
              </a:solidFill>
              <a:latin typeface="Fontdiner Rob" panose="00000400000000000000" pitchFamily="2" charset="0"/>
            </a:endParaRPr>
          </a:p>
        </p:txBody>
      </p:sp>
      <p:sp>
        <p:nvSpPr>
          <p:cNvPr id="37" name="Megaidea.net"/>
          <p:cNvSpPr txBox="1"/>
          <p:nvPr/>
        </p:nvSpPr>
        <p:spPr>
          <a:xfrm>
            <a:off x="4447611" y="3331099"/>
            <a:ext cx="52495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92753A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92753A"/>
              </a:solidFill>
              <a:latin typeface="Glowworm Rob" panose="020F0804020102020204" pitchFamily="34" charset="0"/>
            </a:endParaRPr>
          </a:p>
        </p:txBody>
      </p:sp>
      <p:sp>
        <p:nvSpPr>
          <p:cNvPr id="38" name="Megaidea.net"/>
          <p:cNvSpPr txBox="1"/>
          <p:nvPr/>
        </p:nvSpPr>
        <p:spPr>
          <a:xfrm>
            <a:off x="3844876" y="4852163"/>
            <a:ext cx="6560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Dia: Martes 7 dejulio </a:t>
            </a:r>
          </a:p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Hora: 7:00 pm </a:t>
            </a:r>
          </a:p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E9899C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E9899C"/>
              </a:solidFill>
              <a:latin typeface="Glowworm Rob" panose="020F0804020102020204" pitchFamily="34" charset="0"/>
            </a:endParaRPr>
          </a:p>
        </p:txBody>
      </p:sp>
      <p:sp>
        <p:nvSpPr>
          <p:cNvPr id="39" name="Megaidea.net"/>
          <p:cNvSpPr txBox="1"/>
          <p:nvPr/>
        </p:nvSpPr>
        <p:spPr>
          <a:xfrm>
            <a:off x="4333450" y="3924384"/>
            <a:ext cx="52495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DE4D69"/>
                </a:solidFill>
                <a:latin typeface="Glowworm Rob" panose="020F0804020102020204" pitchFamily="34" charset="0"/>
              </a:rPr>
              <a:t>Mis 8 añitos</a:t>
            </a:r>
            <a:endParaRPr lang="es-PE" sz="5000" dirty="0">
              <a:solidFill>
                <a:srgbClr val="DE4D69"/>
              </a:solidFill>
              <a:latin typeface="Glowworm Rob" panose="020F0804020102020204" pitchFamily="34" charset="0"/>
            </a:endParaRPr>
          </a:p>
        </p:txBody>
      </p:sp>
      <p:pic>
        <p:nvPicPr>
          <p:cNvPr id="40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6109262">
            <a:off x="4915827" y="2307199"/>
            <a:ext cx="609600" cy="10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5490738" flipH="1">
            <a:off x="8719773" y="2239195"/>
            <a:ext cx="609600" cy="10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9043685">
            <a:off x="4664405" y="4704005"/>
            <a:ext cx="651897" cy="9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Megaidea.net" descr="Serpentinas png imágenes | PNGWi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34" b="100000" l="0" r="98889">
                        <a14:foregroundMark x1="28333" y1="22928" x2="32500" y2="27624"/>
                        <a14:foregroundMark x1="61111" y1="82044" x2="66944" y2="71823"/>
                        <a14:foregroundMark x1="88333" y1="45304" x2="94167" y2="39503"/>
                        <a14:foregroundMark x1="42500" y1="41436" x2="41944" y2="37293"/>
                        <a14:foregroundMark x1="61111" y1="12431" x2="59722" y2="13536"/>
                        <a14:foregroundMark x1="79444" y1="23757" x2="79444" y2="27901"/>
                        <a14:foregroundMark x1="92500" y1="16022" x2="91667" y2="16022"/>
                        <a14:foregroundMark x1="63333" y1="60221" x2="62778" y2="60773"/>
                        <a14:foregroundMark x1="24722" y1="75967" x2="26111" y2="77348"/>
                        <a14:foregroundMark x1="50278" y1="48895" x2="53889" y2="44199"/>
                        <a14:foregroundMark x1="50278" y1="72652" x2="48056" y2="748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48"/>
          <a:stretch/>
        </p:blipFill>
        <p:spPr bwMode="auto">
          <a:xfrm rot="15490738" flipH="1">
            <a:off x="8861419" y="4936115"/>
            <a:ext cx="465820" cy="7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" y="115120"/>
            <a:ext cx="3685673" cy="7585387"/>
          </a:xfrm>
          <a:prstGeom prst="rect">
            <a:avLst/>
          </a:prstGeom>
        </p:spPr>
      </p:pic>
      <p:pic>
        <p:nvPicPr>
          <p:cNvPr id="46" name="Megaidea.net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9356" y="5778115"/>
            <a:ext cx="2074175" cy="16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</TotalTime>
  <Words>34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</vt:lpstr>
      <vt:lpstr>Calibri</vt:lpstr>
      <vt:lpstr>Glowworm Rob</vt:lpstr>
      <vt:lpstr>Fontdiner Rob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Angelina Balerina</cp:keywords>
  <cp:lastModifiedBy>i5 10400</cp:lastModifiedBy>
  <cp:revision>39</cp:revision>
  <dcterms:created xsi:type="dcterms:W3CDTF">2021-06-07T20:15:11Z</dcterms:created>
  <dcterms:modified xsi:type="dcterms:W3CDTF">2024-01-12T23:55:12Z</dcterms:modified>
</cp:coreProperties>
</file>