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559675" cy="10439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lowworm Rob" panose="020F0804020102020204" pitchFamily="34" charset="0"/>
      <p:regular r:id="rId9"/>
    </p:embeddedFont>
    <p:embeddedFont>
      <p:font typeface="Fontdiner Rob" panose="00000400000000000000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A7C"/>
    <a:srgbClr val="F67DB2"/>
    <a:srgbClr val="A51E4D"/>
    <a:srgbClr val="FCD4E5"/>
    <a:srgbClr val="F3F3F3"/>
    <a:srgbClr val="9CECEE"/>
    <a:srgbClr val="BBF2F3"/>
    <a:srgbClr val="6CE4E6"/>
    <a:srgbClr val="FBC1DA"/>
    <a:srgbClr val="C59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433" autoAdjust="0"/>
  </p:normalViewPr>
  <p:slideViewPr>
    <p:cSldViewPr snapToGrid="0">
      <p:cViewPr varScale="1">
        <p:scale>
          <a:sx n="74" d="100"/>
          <a:sy n="74" d="100"/>
        </p:scale>
        <p:origin x="30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DC6FB-B98F-4C54-9782-AB79E0102619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45A27-67F6-4596-A06F-8D6D1E3351D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448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96A02-8987-4D0A-88F7-9E70DEF3B659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1143000"/>
            <a:ext cx="2235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32758-3810-4667-A629-B67DE90451B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115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Mas Diseños Editables en </a:t>
            </a:r>
            <a:r>
              <a:rPr lang="es-MX" b="1" baseline="0" dirty="0" smtClean="0"/>
              <a:t>www.robnei.blog</a:t>
            </a:r>
            <a:endParaRPr lang="es-PE" b="1" smtClean="0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2758-3810-4667-A629-B67DE90451BE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71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188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147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182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658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538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423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216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364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056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382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F343-A540-4C36-8150-065D49BE1B1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215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BF343-A540-4C36-8150-065D49BE1B11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008A9-5F1C-4B05-A3E7-6946CD62B5ED}" type="slidenum">
              <a:rPr lang="es-PE" smtClean="0"/>
              <a:t>‹Nº›</a:t>
            </a:fld>
            <a:endParaRPr lang="es-PE"/>
          </a:p>
        </p:txBody>
      </p:sp>
      <p:sp>
        <p:nvSpPr>
          <p:cNvPr id="12" name="Robnei.com"/>
          <p:cNvSpPr/>
          <p:nvPr userDrawn="1"/>
        </p:nvSpPr>
        <p:spPr>
          <a:xfrm>
            <a:off x="-2842558" y="456747"/>
            <a:ext cx="2714443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3" name="Robnei.com"/>
          <p:cNvSpPr txBox="1"/>
          <p:nvPr userDrawn="1"/>
        </p:nvSpPr>
        <p:spPr>
          <a:xfrm>
            <a:off x="-2839409" y="994670"/>
            <a:ext cx="2082943" cy="2454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bnei.com"/>
          <p:cNvSpPr/>
          <p:nvPr userDrawn="1"/>
        </p:nvSpPr>
        <p:spPr>
          <a:xfrm>
            <a:off x="-2846810" y="584639"/>
            <a:ext cx="2718000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5" name="Robnei.com"/>
          <p:cNvSpPr txBox="1"/>
          <p:nvPr userDrawn="1"/>
        </p:nvSpPr>
        <p:spPr>
          <a:xfrm>
            <a:off x="-2578174" y="595627"/>
            <a:ext cx="21707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77" y="2903443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Robnei.com"/>
          <p:cNvSpPr>
            <a:spLocks/>
          </p:cNvSpPr>
          <p:nvPr userDrawn="1"/>
        </p:nvSpPr>
        <p:spPr bwMode="auto">
          <a:xfrm>
            <a:off x="-2531452" y="5543913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18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287" y="3762605"/>
            <a:ext cx="1529136" cy="172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2284" y="5567399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6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microsoft.com/office/2007/relationships/hdphoto" Target="../media/hdphoto4.wdp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05" y="84181"/>
            <a:ext cx="3511324" cy="4900246"/>
          </a:xfrm>
          <a:prstGeom prst="rect">
            <a:avLst/>
          </a:prstGeom>
          <a:effectLst>
            <a:glow rad="190500">
              <a:srgbClr val="F3F3F3">
                <a:alpha val="79000"/>
              </a:srgbClr>
            </a:glow>
          </a:effectLst>
        </p:spPr>
      </p:pic>
      <p:pic>
        <p:nvPicPr>
          <p:cNvPr id="4" name="Megaidea.net" descr="https://www.megaidea.net/wp-content/uploads/2019/04/marco-rosa-celeste-megaide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5933" y="4159734"/>
            <a:ext cx="6984962" cy="589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3875"/>
            <a:ext cx="1926557" cy="3565744"/>
          </a:xfrm>
          <a:prstGeom prst="rect">
            <a:avLst/>
          </a:prstGeom>
        </p:spPr>
      </p:pic>
      <p:pic>
        <p:nvPicPr>
          <p:cNvPr id="10" name="Megaidea.net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6881">
            <a:off x="295329" y="955836"/>
            <a:ext cx="2054741" cy="1987996"/>
          </a:xfrm>
          <a:prstGeom prst="rect">
            <a:avLst/>
          </a:prstGeom>
        </p:spPr>
      </p:pic>
      <p:pic>
        <p:nvPicPr>
          <p:cNvPr id="18" name="Megaidea.net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53" b="100000" l="14114" r="85314">
                        <a14:foregroundMark x1="19912" y1="67733" x2="22717" y2="74533"/>
                        <a14:foregroundMark x1="55281" y1="87333" x2="56216" y2="94800"/>
                        <a14:foregroundMark x1="67382" y1="81200" x2="67382" y2="88000"/>
                        <a14:foregroundMark x1="74807" y1="75200" x2="72002" y2="82000"/>
                        <a14:foregroundMark x1="42244" y1="82800" x2="43454" y2="90267"/>
                        <a14:foregroundMark x1="36511" y1="83741" x2="38194" y2="86619"/>
                        <a14:foregroundMark x1="74313" y1="75108" x2="73472" y2="89496"/>
                        <a14:foregroundMark x1="48570" y1="86619" x2="51655" y2="87338"/>
                        <a14:foregroundMark x1="83287" y1="62878" x2="84128" y2="69353"/>
                        <a14:foregroundMark x1="47486" y1="84029" x2="49829" y2="94964"/>
                        <a14:foregroundMark x1="15600" y1="64892" x2="18057" y2="67770"/>
                        <a14:foregroundMark x1="16571" y1="64460" x2="14114" y2="72374"/>
                        <a14:foregroundMark x1="60743" y1="82446" x2="61257" y2="91079"/>
                        <a14:foregroundMark x1="71314" y1="76115" x2="73486" y2="86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08" t="15037" r="13725" b="-15037"/>
          <a:stretch/>
        </p:blipFill>
        <p:spPr>
          <a:xfrm>
            <a:off x="0" y="2951925"/>
            <a:ext cx="3758415" cy="2887349"/>
          </a:xfrm>
          <a:prstGeom prst="rect">
            <a:avLst/>
          </a:prstGeom>
        </p:spPr>
      </p:pic>
      <p:pic>
        <p:nvPicPr>
          <p:cNvPr id="19" name="Megaidea.net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67" b="100000" l="14521" r="85369">
                        <a14:foregroundMark x1="19912" y1="67733" x2="22717" y2="74533"/>
                        <a14:foregroundMark x1="55281" y1="87333" x2="56216" y2="94800"/>
                        <a14:foregroundMark x1="67382" y1="81200" x2="67382" y2="88000"/>
                        <a14:foregroundMark x1="74807" y1="75200" x2="72002" y2="82000"/>
                        <a14:foregroundMark x1="42244" y1="82800" x2="43454" y2="90267"/>
                        <a14:foregroundMark x1="84000" y1="60719" x2="84000" y2="70072"/>
                        <a14:foregroundMark x1="36778" y1="80863" x2="37889" y2="91655"/>
                        <a14:foregroundMark x1="37333" y1="82302" x2="37056" y2="93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08" t="54924" r="13725" b="-15037"/>
          <a:stretch/>
        </p:blipFill>
        <p:spPr>
          <a:xfrm flipH="1">
            <a:off x="3695183" y="4086532"/>
            <a:ext cx="3864492" cy="1735655"/>
          </a:xfrm>
          <a:prstGeom prst="rect">
            <a:avLst/>
          </a:prstGeom>
        </p:spPr>
      </p:pic>
      <p:pic>
        <p:nvPicPr>
          <p:cNvPr id="9" name="Megaidea.net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18" y="3184893"/>
            <a:ext cx="2591394" cy="2110211"/>
          </a:xfrm>
          <a:prstGeom prst="rect">
            <a:avLst/>
          </a:prstGeom>
        </p:spPr>
      </p:pic>
      <p:sp>
        <p:nvSpPr>
          <p:cNvPr id="24" name="Megaidea.net"/>
          <p:cNvSpPr txBox="1"/>
          <p:nvPr/>
        </p:nvSpPr>
        <p:spPr>
          <a:xfrm>
            <a:off x="1775087" y="5098730"/>
            <a:ext cx="36385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E00A7C"/>
                </a:solidFill>
                <a:latin typeface="Fontdiner Rob" panose="00000400000000000000" pitchFamily="2" charset="0"/>
              </a:rPr>
              <a:t>luciana</a:t>
            </a:r>
            <a:endParaRPr lang="es-PE" sz="6600" dirty="0">
              <a:solidFill>
                <a:srgbClr val="E00A7C"/>
              </a:solidFill>
              <a:latin typeface="Fontdiner Rob" panose="00000400000000000000" pitchFamily="2" charset="0"/>
            </a:endParaRPr>
          </a:p>
        </p:txBody>
      </p:sp>
      <p:pic>
        <p:nvPicPr>
          <p:cNvPr id="28" name="Megaidea.net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3119" flipH="1">
            <a:off x="5209653" y="975372"/>
            <a:ext cx="2054741" cy="1987996"/>
          </a:xfrm>
          <a:prstGeom prst="rect">
            <a:avLst/>
          </a:prstGeom>
        </p:spPr>
      </p:pic>
      <p:sp>
        <p:nvSpPr>
          <p:cNvPr id="29" name="Megaidea.net"/>
          <p:cNvSpPr txBox="1"/>
          <p:nvPr/>
        </p:nvSpPr>
        <p:spPr>
          <a:xfrm>
            <a:off x="1175290" y="6089187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F67DB2"/>
                </a:solidFill>
                <a:latin typeface="Glowworm Rob" panose="020F0804020102020204" pitchFamily="34" charset="0"/>
              </a:rPr>
              <a:t>Cumple 5 </a:t>
            </a:r>
            <a:endParaRPr lang="es-PE" sz="5000" dirty="0">
              <a:solidFill>
                <a:srgbClr val="F67DB2"/>
              </a:solidFill>
              <a:latin typeface="Glowworm Rob" panose="020F0804020102020204" pitchFamily="34" charset="0"/>
            </a:endParaRPr>
          </a:p>
        </p:txBody>
      </p:sp>
      <p:sp>
        <p:nvSpPr>
          <p:cNvPr id="30" name="Megaidea.net"/>
          <p:cNvSpPr txBox="1"/>
          <p:nvPr/>
        </p:nvSpPr>
        <p:spPr>
          <a:xfrm>
            <a:off x="1303946" y="6938727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F67DB2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F67DB2"/>
              </a:solidFill>
              <a:latin typeface="Glowworm Rob" panose="020F0804020102020204" pitchFamily="34" charset="0"/>
            </a:endParaRPr>
          </a:p>
        </p:txBody>
      </p:sp>
      <p:sp>
        <p:nvSpPr>
          <p:cNvPr id="31" name="Megaidea.net"/>
          <p:cNvSpPr txBox="1"/>
          <p:nvPr/>
        </p:nvSpPr>
        <p:spPr>
          <a:xfrm>
            <a:off x="627565" y="7606940"/>
            <a:ext cx="613523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E00A7C"/>
                </a:solidFill>
                <a:latin typeface="Glowworm Rob" panose="020F0804020102020204" pitchFamily="34" charset="0"/>
              </a:rPr>
              <a:t>Dia: Sabado 3 de Julio</a:t>
            </a:r>
          </a:p>
          <a:p>
            <a:pPr algn="ctr"/>
            <a:r>
              <a:rPr lang="es-PE" sz="2500" dirty="0" smtClean="0">
                <a:solidFill>
                  <a:srgbClr val="E00A7C"/>
                </a:solidFill>
                <a:latin typeface="Glowworm Rob" panose="020F0804020102020204" pitchFamily="34" charset="0"/>
              </a:rPr>
              <a:t>Hora: 4:00 pm </a:t>
            </a:r>
          </a:p>
          <a:p>
            <a:pPr algn="ctr"/>
            <a:r>
              <a:rPr lang="es-PE" sz="2500" dirty="0" smtClean="0">
                <a:solidFill>
                  <a:srgbClr val="E00A7C"/>
                </a:solidFill>
                <a:latin typeface="Glowworm Rob" panose="020F0804020102020204" pitchFamily="34" charset="0"/>
              </a:rPr>
              <a:t>Lugar: calle Zela #110</a:t>
            </a:r>
            <a:endParaRPr lang="es-PE" sz="2500" dirty="0">
              <a:solidFill>
                <a:srgbClr val="E00A7C"/>
              </a:solidFill>
              <a:latin typeface="Glowworm Rob" panose="020F0804020102020204" pitchFamily="34" charset="0"/>
            </a:endParaRPr>
          </a:p>
        </p:txBody>
      </p:sp>
      <p:sp>
        <p:nvSpPr>
          <p:cNvPr id="32" name="Megaidea.net"/>
          <p:cNvSpPr txBox="1"/>
          <p:nvPr/>
        </p:nvSpPr>
        <p:spPr>
          <a:xfrm>
            <a:off x="1787505" y="9051047"/>
            <a:ext cx="40019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E00A7C"/>
                </a:solidFill>
                <a:latin typeface="Glowworm Rob" panose="020F0804020102020204" pitchFamily="34" charset="0"/>
              </a:rPr>
              <a:t>NO FALTES…!!!</a:t>
            </a:r>
            <a:endParaRPr lang="es-PE" sz="2500" dirty="0">
              <a:solidFill>
                <a:srgbClr val="E00A7C"/>
              </a:solidFill>
              <a:latin typeface="Glowworm Rob" panose="020F0804020102020204" pitchFamily="34" charset="0"/>
            </a:endParaRPr>
          </a:p>
        </p:txBody>
      </p:sp>
      <p:pic>
        <p:nvPicPr>
          <p:cNvPr id="34" name="Megaidea.net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08" b="100000" l="1077" r="100000">
                        <a14:foregroundMark x1="5231" y1="23438" x2="8308" y2="21267"/>
                        <a14:foregroundMark x1="14154" y1="18142" x2="19385" y2="17188"/>
                        <a14:foregroundMark x1="19077" y1="17014" x2="18308" y2="16927"/>
                        <a14:foregroundMark x1="20000" y1="16753" x2="14154" y2="17708"/>
                        <a14:foregroundMark x1="28000" y1="8247" x2="24154" y2="9983"/>
                        <a14:foregroundMark x1="67846" y1="39844" x2="64308" y2="38976"/>
                        <a14:foregroundMark x1="61231" y1="37500" x2="60154" y2="35677"/>
                        <a14:foregroundMark x1="79846" y1="37413" x2="84308" y2="36458"/>
                        <a14:foregroundMark x1="86462" y1="35156" x2="90923" y2="32726"/>
                        <a14:foregroundMark x1="90923" y1="32378" x2="94154" y2="30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53" y="5559519"/>
            <a:ext cx="2090550" cy="370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32</Words>
  <Application>Microsoft Office PowerPoint</Application>
  <PresentationFormat>Personalizado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Glowworm Rob</vt:lpstr>
      <vt:lpstr>Fontdiner Rob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Amy Rose Sonic</cp:keywords>
  <cp:lastModifiedBy>i5 10400</cp:lastModifiedBy>
  <cp:revision>14</cp:revision>
  <dcterms:created xsi:type="dcterms:W3CDTF">2021-07-10T20:11:37Z</dcterms:created>
  <dcterms:modified xsi:type="dcterms:W3CDTF">2024-01-12T23:54:49Z</dcterms:modified>
</cp:coreProperties>
</file>