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abyMonsta-Bonifiesta.com" panose="02000500000000000000" pitchFamily="50" charset="0"/>
      <p:regular r:id="rId9"/>
    </p:embeddedFont>
    <p:embeddedFont>
      <p:font typeface="Han Robnei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805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33" autoAdjust="0"/>
  </p:normalViewPr>
  <p:slideViewPr>
    <p:cSldViewPr snapToGrid="0">
      <p:cViewPr varScale="1">
        <p:scale>
          <a:sx n="125" d="100"/>
          <a:sy n="125" d="100"/>
        </p:scale>
        <p:origin x="3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5C1CB-E3D3-4459-9239-3AA82533B4A5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B54A3-FB14-4652-9589-91F98A93C3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00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B54A3-FB14-4652-9589-91F98A93C324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632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obnei.com"/>
          <p:cNvSpPr/>
          <p:nvPr userDrawn="1"/>
        </p:nvSpPr>
        <p:spPr>
          <a:xfrm>
            <a:off x="-2842558" y="456747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39409" y="9946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46810" y="5846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578174" y="595627"/>
            <a:ext cx="21707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29" y="1859728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531452" y="55439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87" y="37626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284" y="55673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onifiesta.com"/>
          <p:cNvSpPr>
            <a:spLocks/>
          </p:cNvSpPr>
          <p:nvPr/>
        </p:nvSpPr>
        <p:spPr bwMode="auto">
          <a:xfrm>
            <a:off x="309787" y="2351433"/>
            <a:ext cx="3723992" cy="3584071"/>
          </a:xfrm>
          <a:custGeom>
            <a:avLst/>
            <a:gdLst>
              <a:gd name="T0" fmla="*/ 2009 w 4437"/>
              <a:gd name="T1" fmla="*/ 246 h 5486"/>
              <a:gd name="T2" fmla="*/ 1590 w 4437"/>
              <a:gd name="T3" fmla="*/ 387 h 5486"/>
              <a:gd name="T4" fmla="*/ 1164 w 4437"/>
              <a:gd name="T5" fmla="*/ 309 h 5486"/>
              <a:gd name="T6" fmla="*/ 809 w 4437"/>
              <a:gd name="T7" fmla="*/ 191 h 5486"/>
              <a:gd name="T8" fmla="*/ 536 w 4437"/>
              <a:gd name="T9" fmla="*/ 283 h 5486"/>
              <a:gd name="T10" fmla="*/ 486 w 4437"/>
              <a:gd name="T11" fmla="*/ 528 h 5486"/>
              <a:gd name="T12" fmla="*/ 677 w 4437"/>
              <a:gd name="T13" fmla="*/ 827 h 5486"/>
              <a:gd name="T14" fmla="*/ 430 w 4437"/>
              <a:gd name="T15" fmla="*/ 714 h 5486"/>
              <a:gd name="T16" fmla="*/ 145 w 4437"/>
              <a:gd name="T17" fmla="*/ 801 h 5486"/>
              <a:gd name="T18" fmla="*/ 2 w 4437"/>
              <a:gd name="T19" fmla="*/ 1087 h 5486"/>
              <a:gd name="T20" fmla="*/ 85 w 4437"/>
              <a:gd name="T21" fmla="*/ 1451 h 5486"/>
              <a:gd name="T22" fmla="*/ 318 w 4437"/>
              <a:gd name="T23" fmla="*/ 1970 h 5486"/>
              <a:gd name="T24" fmla="*/ 269 w 4437"/>
              <a:gd name="T25" fmla="*/ 2501 h 5486"/>
              <a:gd name="T26" fmla="*/ 269 w 4437"/>
              <a:gd name="T27" fmla="*/ 2987 h 5486"/>
              <a:gd name="T28" fmla="*/ 318 w 4437"/>
              <a:gd name="T29" fmla="*/ 3515 h 5486"/>
              <a:gd name="T30" fmla="*/ 85 w 4437"/>
              <a:gd name="T31" fmla="*/ 4035 h 5486"/>
              <a:gd name="T32" fmla="*/ 2 w 4437"/>
              <a:gd name="T33" fmla="*/ 4400 h 5486"/>
              <a:gd name="T34" fmla="*/ 145 w 4437"/>
              <a:gd name="T35" fmla="*/ 4685 h 5486"/>
              <a:gd name="T36" fmla="*/ 430 w 4437"/>
              <a:gd name="T37" fmla="*/ 4773 h 5486"/>
              <a:gd name="T38" fmla="*/ 677 w 4437"/>
              <a:gd name="T39" fmla="*/ 4660 h 5486"/>
              <a:gd name="T40" fmla="*/ 486 w 4437"/>
              <a:gd name="T41" fmla="*/ 4959 h 5486"/>
              <a:gd name="T42" fmla="*/ 536 w 4437"/>
              <a:gd name="T43" fmla="*/ 5205 h 5486"/>
              <a:gd name="T44" fmla="*/ 809 w 4437"/>
              <a:gd name="T45" fmla="*/ 5296 h 5486"/>
              <a:gd name="T46" fmla="*/ 1164 w 4437"/>
              <a:gd name="T47" fmla="*/ 5178 h 5486"/>
              <a:gd name="T48" fmla="*/ 1590 w 4437"/>
              <a:gd name="T49" fmla="*/ 5099 h 5486"/>
              <a:gd name="T50" fmla="*/ 2009 w 4437"/>
              <a:gd name="T51" fmla="*/ 5242 h 5486"/>
              <a:gd name="T52" fmla="*/ 2245 w 4437"/>
              <a:gd name="T53" fmla="*/ 5431 h 5486"/>
              <a:gd name="T54" fmla="*/ 2558 w 4437"/>
              <a:gd name="T55" fmla="*/ 5173 h 5486"/>
              <a:gd name="T56" fmla="*/ 2998 w 4437"/>
              <a:gd name="T57" fmla="*/ 5099 h 5486"/>
              <a:gd name="T58" fmla="*/ 3406 w 4437"/>
              <a:gd name="T59" fmla="*/ 5236 h 5486"/>
              <a:gd name="T60" fmla="*/ 3734 w 4437"/>
              <a:gd name="T61" fmla="*/ 5293 h 5486"/>
              <a:gd name="T62" fmla="*/ 3946 w 4437"/>
              <a:gd name="T63" fmla="*/ 5129 h 5486"/>
              <a:gd name="T64" fmla="*/ 3907 w 4437"/>
              <a:gd name="T65" fmla="*/ 4853 h 5486"/>
              <a:gd name="T66" fmla="*/ 3826 w 4437"/>
              <a:gd name="T67" fmla="*/ 4722 h 5486"/>
              <a:gd name="T68" fmla="*/ 4111 w 4437"/>
              <a:gd name="T69" fmla="*/ 4765 h 5486"/>
              <a:gd name="T70" fmla="*/ 4365 w 4437"/>
              <a:gd name="T71" fmla="*/ 4609 h 5486"/>
              <a:gd name="T72" fmla="*/ 4432 w 4437"/>
              <a:gd name="T73" fmla="*/ 4287 h 5486"/>
              <a:gd name="T74" fmla="*/ 4266 w 4437"/>
              <a:gd name="T75" fmla="*/ 3865 h 5486"/>
              <a:gd name="T76" fmla="*/ 4098 w 4437"/>
              <a:gd name="T77" fmla="*/ 3335 h 5486"/>
              <a:gd name="T78" fmla="*/ 4259 w 4437"/>
              <a:gd name="T79" fmla="*/ 2822 h 5486"/>
              <a:gd name="T80" fmla="*/ 4114 w 4437"/>
              <a:gd name="T81" fmla="*/ 2327 h 5486"/>
              <a:gd name="T82" fmla="*/ 4181 w 4437"/>
              <a:gd name="T83" fmla="*/ 1794 h 5486"/>
              <a:gd name="T84" fmla="*/ 4409 w 4437"/>
              <a:gd name="T85" fmla="*/ 1310 h 5486"/>
              <a:gd name="T86" fmla="*/ 4414 w 4437"/>
              <a:gd name="T87" fmla="*/ 977 h 5486"/>
              <a:gd name="T88" fmla="*/ 4208 w 4437"/>
              <a:gd name="T89" fmla="*/ 751 h 5486"/>
              <a:gd name="T90" fmla="*/ 3911 w 4437"/>
              <a:gd name="T91" fmla="*/ 728 h 5486"/>
              <a:gd name="T92" fmla="*/ 3840 w 4437"/>
              <a:gd name="T93" fmla="*/ 733 h 5486"/>
              <a:gd name="T94" fmla="*/ 3962 w 4437"/>
              <a:gd name="T95" fmla="*/ 442 h 5486"/>
              <a:gd name="T96" fmla="*/ 3831 w 4437"/>
              <a:gd name="T97" fmla="*/ 224 h 5486"/>
              <a:gd name="T98" fmla="*/ 3524 w 4437"/>
              <a:gd name="T99" fmla="*/ 208 h 5486"/>
              <a:gd name="T100" fmla="*/ 3139 w 4437"/>
              <a:gd name="T101" fmla="*/ 360 h 5486"/>
              <a:gd name="T102" fmla="*/ 2699 w 4437"/>
              <a:gd name="T103" fmla="*/ 362 h 5486"/>
              <a:gd name="T104" fmla="*/ 2323 w 4437"/>
              <a:gd name="T105" fmla="*/ 159 h 5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37" h="5486">
                <a:moveTo>
                  <a:pt x="2219" y="0"/>
                </a:moveTo>
                <a:lnTo>
                  <a:pt x="2192" y="57"/>
                </a:lnTo>
                <a:lnTo>
                  <a:pt x="2157" y="110"/>
                </a:lnTo>
                <a:lnTo>
                  <a:pt x="2115" y="159"/>
                </a:lnTo>
                <a:lnTo>
                  <a:pt x="2065" y="203"/>
                </a:lnTo>
                <a:lnTo>
                  <a:pt x="2009" y="246"/>
                </a:lnTo>
                <a:lnTo>
                  <a:pt x="1947" y="281"/>
                </a:lnTo>
                <a:lnTo>
                  <a:pt x="1882" y="313"/>
                </a:lnTo>
                <a:lnTo>
                  <a:pt x="1811" y="341"/>
                </a:lnTo>
                <a:lnTo>
                  <a:pt x="1738" y="362"/>
                </a:lnTo>
                <a:lnTo>
                  <a:pt x="1666" y="376"/>
                </a:lnTo>
                <a:lnTo>
                  <a:pt x="1590" y="387"/>
                </a:lnTo>
                <a:lnTo>
                  <a:pt x="1516" y="391"/>
                </a:lnTo>
                <a:lnTo>
                  <a:pt x="1442" y="387"/>
                </a:lnTo>
                <a:lnTo>
                  <a:pt x="1369" y="378"/>
                </a:lnTo>
                <a:lnTo>
                  <a:pt x="1299" y="360"/>
                </a:lnTo>
                <a:lnTo>
                  <a:pt x="1230" y="336"/>
                </a:lnTo>
                <a:lnTo>
                  <a:pt x="1164" y="309"/>
                </a:lnTo>
                <a:lnTo>
                  <a:pt x="1099" y="279"/>
                </a:lnTo>
                <a:lnTo>
                  <a:pt x="1032" y="251"/>
                </a:lnTo>
                <a:lnTo>
                  <a:pt x="965" y="224"/>
                </a:lnTo>
                <a:lnTo>
                  <a:pt x="915" y="208"/>
                </a:lnTo>
                <a:lnTo>
                  <a:pt x="862" y="196"/>
                </a:lnTo>
                <a:lnTo>
                  <a:pt x="809" y="191"/>
                </a:lnTo>
                <a:lnTo>
                  <a:pt x="756" y="189"/>
                </a:lnTo>
                <a:lnTo>
                  <a:pt x="703" y="193"/>
                </a:lnTo>
                <a:lnTo>
                  <a:pt x="654" y="205"/>
                </a:lnTo>
                <a:lnTo>
                  <a:pt x="608" y="224"/>
                </a:lnTo>
                <a:lnTo>
                  <a:pt x="567" y="251"/>
                </a:lnTo>
                <a:lnTo>
                  <a:pt x="536" y="283"/>
                </a:lnTo>
                <a:lnTo>
                  <a:pt x="511" y="318"/>
                </a:lnTo>
                <a:lnTo>
                  <a:pt x="493" y="359"/>
                </a:lnTo>
                <a:lnTo>
                  <a:pt x="481" y="399"/>
                </a:lnTo>
                <a:lnTo>
                  <a:pt x="476" y="442"/>
                </a:lnTo>
                <a:lnTo>
                  <a:pt x="477" y="486"/>
                </a:lnTo>
                <a:lnTo>
                  <a:pt x="486" y="528"/>
                </a:lnTo>
                <a:lnTo>
                  <a:pt x="504" y="581"/>
                </a:lnTo>
                <a:lnTo>
                  <a:pt x="530" y="634"/>
                </a:lnTo>
                <a:lnTo>
                  <a:pt x="562" y="684"/>
                </a:lnTo>
                <a:lnTo>
                  <a:pt x="597" y="733"/>
                </a:lnTo>
                <a:lnTo>
                  <a:pt x="636" y="779"/>
                </a:lnTo>
                <a:lnTo>
                  <a:pt x="677" y="827"/>
                </a:lnTo>
                <a:lnTo>
                  <a:pt x="647" y="792"/>
                </a:lnTo>
                <a:lnTo>
                  <a:pt x="613" y="765"/>
                </a:lnTo>
                <a:lnTo>
                  <a:pt x="573" y="742"/>
                </a:lnTo>
                <a:lnTo>
                  <a:pt x="527" y="728"/>
                </a:lnTo>
                <a:lnTo>
                  <a:pt x="479" y="717"/>
                </a:lnTo>
                <a:lnTo>
                  <a:pt x="430" y="714"/>
                </a:lnTo>
                <a:lnTo>
                  <a:pt x="378" y="716"/>
                </a:lnTo>
                <a:lnTo>
                  <a:pt x="327" y="723"/>
                </a:lnTo>
                <a:lnTo>
                  <a:pt x="278" y="735"/>
                </a:lnTo>
                <a:lnTo>
                  <a:pt x="230" y="751"/>
                </a:lnTo>
                <a:lnTo>
                  <a:pt x="186" y="774"/>
                </a:lnTo>
                <a:lnTo>
                  <a:pt x="145" y="801"/>
                </a:lnTo>
                <a:lnTo>
                  <a:pt x="110" y="832"/>
                </a:lnTo>
                <a:lnTo>
                  <a:pt x="73" y="877"/>
                </a:lnTo>
                <a:lnTo>
                  <a:pt x="45" y="926"/>
                </a:lnTo>
                <a:lnTo>
                  <a:pt x="23" y="977"/>
                </a:lnTo>
                <a:lnTo>
                  <a:pt x="9" y="1030"/>
                </a:lnTo>
                <a:lnTo>
                  <a:pt x="2" y="1087"/>
                </a:lnTo>
                <a:lnTo>
                  <a:pt x="0" y="1142"/>
                </a:lnTo>
                <a:lnTo>
                  <a:pt x="6" y="1198"/>
                </a:lnTo>
                <a:lnTo>
                  <a:pt x="15" y="1255"/>
                </a:lnTo>
                <a:lnTo>
                  <a:pt x="29" y="1310"/>
                </a:lnTo>
                <a:lnTo>
                  <a:pt x="48" y="1364"/>
                </a:lnTo>
                <a:lnTo>
                  <a:pt x="85" y="1451"/>
                </a:lnTo>
                <a:lnTo>
                  <a:pt x="128" y="1537"/>
                </a:lnTo>
                <a:lnTo>
                  <a:pt x="172" y="1622"/>
                </a:lnTo>
                <a:lnTo>
                  <a:pt x="216" y="1707"/>
                </a:lnTo>
                <a:lnTo>
                  <a:pt x="257" y="1794"/>
                </a:lnTo>
                <a:lnTo>
                  <a:pt x="292" y="1882"/>
                </a:lnTo>
                <a:lnTo>
                  <a:pt x="318" y="1970"/>
                </a:lnTo>
                <a:lnTo>
                  <a:pt x="334" y="2061"/>
                </a:lnTo>
                <a:lnTo>
                  <a:pt x="340" y="2151"/>
                </a:lnTo>
                <a:lnTo>
                  <a:pt x="336" y="2239"/>
                </a:lnTo>
                <a:lnTo>
                  <a:pt x="324" y="2327"/>
                </a:lnTo>
                <a:lnTo>
                  <a:pt x="301" y="2414"/>
                </a:lnTo>
                <a:lnTo>
                  <a:pt x="269" y="2501"/>
                </a:lnTo>
                <a:lnTo>
                  <a:pt x="228" y="2584"/>
                </a:lnTo>
                <a:lnTo>
                  <a:pt x="179" y="2665"/>
                </a:lnTo>
                <a:lnTo>
                  <a:pt x="121" y="2743"/>
                </a:lnTo>
                <a:lnTo>
                  <a:pt x="179" y="2822"/>
                </a:lnTo>
                <a:lnTo>
                  <a:pt x="228" y="2904"/>
                </a:lnTo>
                <a:lnTo>
                  <a:pt x="269" y="2987"/>
                </a:lnTo>
                <a:lnTo>
                  <a:pt x="301" y="3071"/>
                </a:lnTo>
                <a:lnTo>
                  <a:pt x="324" y="3158"/>
                </a:lnTo>
                <a:lnTo>
                  <a:pt x="336" y="3246"/>
                </a:lnTo>
                <a:lnTo>
                  <a:pt x="340" y="3335"/>
                </a:lnTo>
                <a:lnTo>
                  <a:pt x="334" y="3425"/>
                </a:lnTo>
                <a:lnTo>
                  <a:pt x="318" y="3515"/>
                </a:lnTo>
                <a:lnTo>
                  <a:pt x="292" y="3605"/>
                </a:lnTo>
                <a:lnTo>
                  <a:pt x="257" y="3694"/>
                </a:lnTo>
                <a:lnTo>
                  <a:pt x="216" y="3778"/>
                </a:lnTo>
                <a:lnTo>
                  <a:pt x="172" y="3865"/>
                </a:lnTo>
                <a:lnTo>
                  <a:pt x="128" y="3950"/>
                </a:lnTo>
                <a:lnTo>
                  <a:pt x="85" y="4035"/>
                </a:lnTo>
                <a:lnTo>
                  <a:pt x="48" y="4123"/>
                </a:lnTo>
                <a:lnTo>
                  <a:pt x="29" y="4176"/>
                </a:lnTo>
                <a:lnTo>
                  <a:pt x="15" y="4233"/>
                </a:lnTo>
                <a:lnTo>
                  <a:pt x="6" y="4287"/>
                </a:lnTo>
                <a:lnTo>
                  <a:pt x="0" y="4344"/>
                </a:lnTo>
                <a:lnTo>
                  <a:pt x="2" y="4400"/>
                </a:lnTo>
                <a:lnTo>
                  <a:pt x="9" y="4455"/>
                </a:lnTo>
                <a:lnTo>
                  <a:pt x="23" y="4508"/>
                </a:lnTo>
                <a:lnTo>
                  <a:pt x="45" y="4560"/>
                </a:lnTo>
                <a:lnTo>
                  <a:pt x="73" y="4609"/>
                </a:lnTo>
                <a:lnTo>
                  <a:pt x="110" y="4655"/>
                </a:lnTo>
                <a:lnTo>
                  <a:pt x="145" y="4685"/>
                </a:lnTo>
                <a:lnTo>
                  <a:pt x="186" y="4713"/>
                </a:lnTo>
                <a:lnTo>
                  <a:pt x="230" y="4734"/>
                </a:lnTo>
                <a:lnTo>
                  <a:pt x="278" y="4752"/>
                </a:lnTo>
                <a:lnTo>
                  <a:pt x="327" y="4765"/>
                </a:lnTo>
                <a:lnTo>
                  <a:pt x="378" y="4772"/>
                </a:lnTo>
                <a:lnTo>
                  <a:pt x="430" y="4773"/>
                </a:lnTo>
                <a:lnTo>
                  <a:pt x="479" y="4768"/>
                </a:lnTo>
                <a:lnTo>
                  <a:pt x="527" y="4759"/>
                </a:lnTo>
                <a:lnTo>
                  <a:pt x="573" y="4743"/>
                </a:lnTo>
                <a:lnTo>
                  <a:pt x="613" y="4722"/>
                </a:lnTo>
                <a:lnTo>
                  <a:pt x="647" y="4694"/>
                </a:lnTo>
                <a:lnTo>
                  <a:pt x="677" y="4660"/>
                </a:lnTo>
                <a:lnTo>
                  <a:pt x="636" y="4706"/>
                </a:lnTo>
                <a:lnTo>
                  <a:pt x="597" y="4754"/>
                </a:lnTo>
                <a:lnTo>
                  <a:pt x="562" y="4802"/>
                </a:lnTo>
                <a:lnTo>
                  <a:pt x="530" y="4853"/>
                </a:lnTo>
                <a:lnTo>
                  <a:pt x="504" y="4904"/>
                </a:lnTo>
                <a:lnTo>
                  <a:pt x="486" y="4959"/>
                </a:lnTo>
                <a:lnTo>
                  <a:pt x="477" y="5001"/>
                </a:lnTo>
                <a:lnTo>
                  <a:pt x="476" y="5044"/>
                </a:lnTo>
                <a:lnTo>
                  <a:pt x="481" y="5086"/>
                </a:lnTo>
                <a:lnTo>
                  <a:pt x="493" y="5129"/>
                </a:lnTo>
                <a:lnTo>
                  <a:pt x="511" y="5167"/>
                </a:lnTo>
                <a:lnTo>
                  <a:pt x="536" y="5205"/>
                </a:lnTo>
                <a:lnTo>
                  <a:pt x="567" y="5235"/>
                </a:lnTo>
                <a:lnTo>
                  <a:pt x="608" y="5261"/>
                </a:lnTo>
                <a:lnTo>
                  <a:pt x="654" y="5281"/>
                </a:lnTo>
                <a:lnTo>
                  <a:pt x="703" y="5293"/>
                </a:lnTo>
                <a:lnTo>
                  <a:pt x="756" y="5298"/>
                </a:lnTo>
                <a:lnTo>
                  <a:pt x="809" y="5296"/>
                </a:lnTo>
                <a:lnTo>
                  <a:pt x="862" y="5289"/>
                </a:lnTo>
                <a:lnTo>
                  <a:pt x="915" y="5277"/>
                </a:lnTo>
                <a:lnTo>
                  <a:pt x="965" y="5263"/>
                </a:lnTo>
                <a:lnTo>
                  <a:pt x="1032" y="5236"/>
                </a:lnTo>
                <a:lnTo>
                  <a:pt x="1099" y="5208"/>
                </a:lnTo>
                <a:lnTo>
                  <a:pt x="1164" y="5178"/>
                </a:lnTo>
                <a:lnTo>
                  <a:pt x="1230" y="5150"/>
                </a:lnTo>
                <a:lnTo>
                  <a:pt x="1299" y="5125"/>
                </a:lnTo>
                <a:lnTo>
                  <a:pt x="1369" y="5109"/>
                </a:lnTo>
                <a:lnTo>
                  <a:pt x="1442" y="5099"/>
                </a:lnTo>
                <a:lnTo>
                  <a:pt x="1516" y="5095"/>
                </a:lnTo>
                <a:lnTo>
                  <a:pt x="1590" y="5099"/>
                </a:lnTo>
                <a:lnTo>
                  <a:pt x="1666" y="5109"/>
                </a:lnTo>
                <a:lnTo>
                  <a:pt x="1738" y="5125"/>
                </a:lnTo>
                <a:lnTo>
                  <a:pt x="1811" y="5146"/>
                </a:lnTo>
                <a:lnTo>
                  <a:pt x="1882" y="5173"/>
                </a:lnTo>
                <a:lnTo>
                  <a:pt x="1947" y="5205"/>
                </a:lnTo>
                <a:lnTo>
                  <a:pt x="2009" y="5242"/>
                </a:lnTo>
                <a:lnTo>
                  <a:pt x="2065" y="5282"/>
                </a:lnTo>
                <a:lnTo>
                  <a:pt x="2115" y="5328"/>
                </a:lnTo>
                <a:lnTo>
                  <a:pt x="2157" y="5378"/>
                </a:lnTo>
                <a:lnTo>
                  <a:pt x="2192" y="5431"/>
                </a:lnTo>
                <a:lnTo>
                  <a:pt x="2219" y="5486"/>
                </a:lnTo>
                <a:lnTo>
                  <a:pt x="2245" y="5431"/>
                </a:lnTo>
                <a:lnTo>
                  <a:pt x="2281" y="5378"/>
                </a:lnTo>
                <a:lnTo>
                  <a:pt x="2323" y="5328"/>
                </a:lnTo>
                <a:lnTo>
                  <a:pt x="2373" y="5282"/>
                </a:lnTo>
                <a:lnTo>
                  <a:pt x="2429" y="5242"/>
                </a:lnTo>
                <a:lnTo>
                  <a:pt x="2491" y="5205"/>
                </a:lnTo>
                <a:lnTo>
                  <a:pt x="2558" y="5173"/>
                </a:lnTo>
                <a:lnTo>
                  <a:pt x="2627" y="5146"/>
                </a:lnTo>
                <a:lnTo>
                  <a:pt x="2699" y="5125"/>
                </a:lnTo>
                <a:lnTo>
                  <a:pt x="2773" y="5109"/>
                </a:lnTo>
                <a:lnTo>
                  <a:pt x="2848" y="5099"/>
                </a:lnTo>
                <a:lnTo>
                  <a:pt x="2924" y="5095"/>
                </a:lnTo>
                <a:lnTo>
                  <a:pt x="2998" y="5099"/>
                </a:lnTo>
                <a:lnTo>
                  <a:pt x="3070" y="5109"/>
                </a:lnTo>
                <a:lnTo>
                  <a:pt x="3139" y="5125"/>
                </a:lnTo>
                <a:lnTo>
                  <a:pt x="3208" y="5150"/>
                </a:lnTo>
                <a:lnTo>
                  <a:pt x="3275" y="5178"/>
                </a:lnTo>
                <a:lnTo>
                  <a:pt x="3340" y="5208"/>
                </a:lnTo>
                <a:lnTo>
                  <a:pt x="3406" y="5236"/>
                </a:lnTo>
                <a:lnTo>
                  <a:pt x="3473" y="5263"/>
                </a:lnTo>
                <a:lnTo>
                  <a:pt x="3524" y="5277"/>
                </a:lnTo>
                <a:lnTo>
                  <a:pt x="3575" y="5289"/>
                </a:lnTo>
                <a:lnTo>
                  <a:pt x="3630" y="5296"/>
                </a:lnTo>
                <a:lnTo>
                  <a:pt x="3683" y="5298"/>
                </a:lnTo>
                <a:lnTo>
                  <a:pt x="3734" y="5293"/>
                </a:lnTo>
                <a:lnTo>
                  <a:pt x="3784" y="5281"/>
                </a:lnTo>
                <a:lnTo>
                  <a:pt x="3831" y="5261"/>
                </a:lnTo>
                <a:lnTo>
                  <a:pt x="3870" y="5235"/>
                </a:lnTo>
                <a:lnTo>
                  <a:pt x="3902" y="5205"/>
                </a:lnTo>
                <a:lnTo>
                  <a:pt x="3927" y="5167"/>
                </a:lnTo>
                <a:lnTo>
                  <a:pt x="3946" y="5129"/>
                </a:lnTo>
                <a:lnTo>
                  <a:pt x="3957" y="5086"/>
                </a:lnTo>
                <a:lnTo>
                  <a:pt x="3962" y="5044"/>
                </a:lnTo>
                <a:lnTo>
                  <a:pt x="3960" y="5001"/>
                </a:lnTo>
                <a:lnTo>
                  <a:pt x="3952" y="4959"/>
                </a:lnTo>
                <a:lnTo>
                  <a:pt x="3934" y="4904"/>
                </a:lnTo>
                <a:lnTo>
                  <a:pt x="3907" y="4853"/>
                </a:lnTo>
                <a:lnTo>
                  <a:pt x="3876" y="4802"/>
                </a:lnTo>
                <a:lnTo>
                  <a:pt x="3840" y="4754"/>
                </a:lnTo>
                <a:lnTo>
                  <a:pt x="3801" y="4706"/>
                </a:lnTo>
                <a:lnTo>
                  <a:pt x="3763" y="4660"/>
                </a:lnTo>
                <a:lnTo>
                  <a:pt x="3791" y="4694"/>
                </a:lnTo>
                <a:lnTo>
                  <a:pt x="3826" y="4722"/>
                </a:lnTo>
                <a:lnTo>
                  <a:pt x="3867" y="4743"/>
                </a:lnTo>
                <a:lnTo>
                  <a:pt x="3911" y="4759"/>
                </a:lnTo>
                <a:lnTo>
                  <a:pt x="3959" y="4768"/>
                </a:lnTo>
                <a:lnTo>
                  <a:pt x="4008" y="4773"/>
                </a:lnTo>
                <a:lnTo>
                  <a:pt x="4059" y="4772"/>
                </a:lnTo>
                <a:lnTo>
                  <a:pt x="4111" y="4765"/>
                </a:lnTo>
                <a:lnTo>
                  <a:pt x="4160" y="4752"/>
                </a:lnTo>
                <a:lnTo>
                  <a:pt x="4208" y="4734"/>
                </a:lnTo>
                <a:lnTo>
                  <a:pt x="4254" y="4713"/>
                </a:lnTo>
                <a:lnTo>
                  <a:pt x="4292" y="4685"/>
                </a:lnTo>
                <a:lnTo>
                  <a:pt x="4328" y="4655"/>
                </a:lnTo>
                <a:lnTo>
                  <a:pt x="4365" y="4609"/>
                </a:lnTo>
                <a:lnTo>
                  <a:pt x="4393" y="4560"/>
                </a:lnTo>
                <a:lnTo>
                  <a:pt x="4414" y="4508"/>
                </a:lnTo>
                <a:lnTo>
                  <a:pt x="4428" y="4455"/>
                </a:lnTo>
                <a:lnTo>
                  <a:pt x="4436" y="4400"/>
                </a:lnTo>
                <a:lnTo>
                  <a:pt x="4437" y="4344"/>
                </a:lnTo>
                <a:lnTo>
                  <a:pt x="4432" y="4287"/>
                </a:lnTo>
                <a:lnTo>
                  <a:pt x="4423" y="4233"/>
                </a:lnTo>
                <a:lnTo>
                  <a:pt x="4409" y="4176"/>
                </a:lnTo>
                <a:lnTo>
                  <a:pt x="4391" y="4123"/>
                </a:lnTo>
                <a:lnTo>
                  <a:pt x="4354" y="4035"/>
                </a:lnTo>
                <a:lnTo>
                  <a:pt x="4312" y="3950"/>
                </a:lnTo>
                <a:lnTo>
                  <a:pt x="4266" y="3865"/>
                </a:lnTo>
                <a:lnTo>
                  <a:pt x="4222" y="3778"/>
                </a:lnTo>
                <a:lnTo>
                  <a:pt x="4181" y="3694"/>
                </a:lnTo>
                <a:lnTo>
                  <a:pt x="4146" y="3605"/>
                </a:lnTo>
                <a:lnTo>
                  <a:pt x="4119" y="3515"/>
                </a:lnTo>
                <a:lnTo>
                  <a:pt x="4103" y="3425"/>
                </a:lnTo>
                <a:lnTo>
                  <a:pt x="4098" y="3335"/>
                </a:lnTo>
                <a:lnTo>
                  <a:pt x="4102" y="3246"/>
                </a:lnTo>
                <a:lnTo>
                  <a:pt x="4114" y="3158"/>
                </a:lnTo>
                <a:lnTo>
                  <a:pt x="4137" y="3071"/>
                </a:lnTo>
                <a:lnTo>
                  <a:pt x="4169" y="2987"/>
                </a:lnTo>
                <a:lnTo>
                  <a:pt x="4209" y="2904"/>
                </a:lnTo>
                <a:lnTo>
                  <a:pt x="4259" y="2822"/>
                </a:lnTo>
                <a:lnTo>
                  <a:pt x="4319" y="2743"/>
                </a:lnTo>
                <a:lnTo>
                  <a:pt x="4259" y="2665"/>
                </a:lnTo>
                <a:lnTo>
                  <a:pt x="4209" y="2584"/>
                </a:lnTo>
                <a:lnTo>
                  <a:pt x="4169" y="2501"/>
                </a:lnTo>
                <a:lnTo>
                  <a:pt x="4137" y="2414"/>
                </a:lnTo>
                <a:lnTo>
                  <a:pt x="4114" y="2327"/>
                </a:lnTo>
                <a:lnTo>
                  <a:pt x="4102" y="2239"/>
                </a:lnTo>
                <a:lnTo>
                  <a:pt x="4098" y="2151"/>
                </a:lnTo>
                <a:lnTo>
                  <a:pt x="4103" y="2061"/>
                </a:lnTo>
                <a:lnTo>
                  <a:pt x="4119" y="1970"/>
                </a:lnTo>
                <a:lnTo>
                  <a:pt x="4146" y="1882"/>
                </a:lnTo>
                <a:lnTo>
                  <a:pt x="4181" y="1794"/>
                </a:lnTo>
                <a:lnTo>
                  <a:pt x="4222" y="1707"/>
                </a:lnTo>
                <a:lnTo>
                  <a:pt x="4266" y="1622"/>
                </a:lnTo>
                <a:lnTo>
                  <a:pt x="4312" y="1537"/>
                </a:lnTo>
                <a:lnTo>
                  <a:pt x="4354" y="1451"/>
                </a:lnTo>
                <a:lnTo>
                  <a:pt x="4391" y="1364"/>
                </a:lnTo>
                <a:lnTo>
                  <a:pt x="4409" y="1310"/>
                </a:lnTo>
                <a:lnTo>
                  <a:pt x="4423" y="1255"/>
                </a:lnTo>
                <a:lnTo>
                  <a:pt x="4432" y="1198"/>
                </a:lnTo>
                <a:lnTo>
                  <a:pt x="4437" y="1142"/>
                </a:lnTo>
                <a:lnTo>
                  <a:pt x="4436" y="1087"/>
                </a:lnTo>
                <a:lnTo>
                  <a:pt x="4428" y="1030"/>
                </a:lnTo>
                <a:lnTo>
                  <a:pt x="4414" y="977"/>
                </a:lnTo>
                <a:lnTo>
                  <a:pt x="4393" y="926"/>
                </a:lnTo>
                <a:lnTo>
                  <a:pt x="4365" y="877"/>
                </a:lnTo>
                <a:lnTo>
                  <a:pt x="4328" y="832"/>
                </a:lnTo>
                <a:lnTo>
                  <a:pt x="4292" y="801"/>
                </a:lnTo>
                <a:lnTo>
                  <a:pt x="4254" y="774"/>
                </a:lnTo>
                <a:lnTo>
                  <a:pt x="4208" y="751"/>
                </a:lnTo>
                <a:lnTo>
                  <a:pt x="4160" y="735"/>
                </a:lnTo>
                <a:lnTo>
                  <a:pt x="4111" y="723"/>
                </a:lnTo>
                <a:lnTo>
                  <a:pt x="4059" y="716"/>
                </a:lnTo>
                <a:lnTo>
                  <a:pt x="4008" y="714"/>
                </a:lnTo>
                <a:lnTo>
                  <a:pt x="3959" y="717"/>
                </a:lnTo>
                <a:lnTo>
                  <a:pt x="3911" y="728"/>
                </a:lnTo>
                <a:lnTo>
                  <a:pt x="3867" y="742"/>
                </a:lnTo>
                <a:lnTo>
                  <a:pt x="3826" y="765"/>
                </a:lnTo>
                <a:lnTo>
                  <a:pt x="3791" y="792"/>
                </a:lnTo>
                <a:lnTo>
                  <a:pt x="3763" y="827"/>
                </a:lnTo>
                <a:lnTo>
                  <a:pt x="3801" y="779"/>
                </a:lnTo>
                <a:lnTo>
                  <a:pt x="3840" y="733"/>
                </a:lnTo>
                <a:lnTo>
                  <a:pt x="3876" y="684"/>
                </a:lnTo>
                <a:lnTo>
                  <a:pt x="3907" y="634"/>
                </a:lnTo>
                <a:lnTo>
                  <a:pt x="3934" y="581"/>
                </a:lnTo>
                <a:lnTo>
                  <a:pt x="3952" y="528"/>
                </a:lnTo>
                <a:lnTo>
                  <a:pt x="3960" y="486"/>
                </a:lnTo>
                <a:lnTo>
                  <a:pt x="3962" y="442"/>
                </a:lnTo>
                <a:lnTo>
                  <a:pt x="3957" y="399"/>
                </a:lnTo>
                <a:lnTo>
                  <a:pt x="3946" y="359"/>
                </a:lnTo>
                <a:lnTo>
                  <a:pt x="3927" y="318"/>
                </a:lnTo>
                <a:lnTo>
                  <a:pt x="3902" y="283"/>
                </a:lnTo>
                <a:lnTo>
                  <a:pt x="3870" y="251"/>
                </a:lnTo>
                <a:lnTo>
                  <a:pt x="3831" y="224"/>
                </a:lnTo>
                <a:lnTo>
                  <a:pt x="3784" y="205"/>
                </a:lnTo>
                <a:lnTo>
                  <a:pt x="3734" y="193"/>
                </a:lnTo>
                <a:lnTo>
                  <a:pt x="3683" y="189"/>
                </a:lnTo>
                <a:lnTo>
                  <a:pt x="3630" y="191"/>
                </a:lnTo>
                <a:lnTo>
                  <a:pt x="3575" y="196"/>
                </a:lnTo>
                <a:lnTo>
                  <a:pt x="3524" y="208"/>
                </a:lnTo>
                <a:lnTo>
                  <a:pt x="3473" y="224"/>
                </a:lnTo>
                <a:lnTo>
                  <a:pt x="3406" y="251"/>
                </a:lnTo>
                <a:lnTo>
                  <a:pt x="3340" y="279"/>
                </a:lnTo>
                <a:lnTo>
                  <a:pt x="3275" y="309"/>
                </a:lnTo>
                <a:lnTo>
                  <a:pt x="3208" y="336"/>
                </a:lnTo>
                <a:lnTo>
                  <a:pt x="3139" y="360"/>
                </a:lnTo>
                <a:lnTo>
                  <a:pt x="3070" y="378"/>
                </a:lnTo>
                <a:lnTo>
                  <a:pt x="2998" y="387"/>
                </a:lnTo>
                <a:lnTo>
                  <a:pt x="2924" y="391"/>
                </a:lnTo>
                <a:lnTo>
                  <a:pt x="2848" y="387"/>
                </a:lnTo>
                <a:lnTo>
                  <a:pt x="2773" y="376"/>
                </a:lnTo>
                <a:lnTo>
                  <a:pt x="2699" y="362"/>
                </a:lnTo>
                <a:lnTo>
                  <a:pt x="2627" y="341"/>
                </a:lnTo>
                <a:lnTo>
                  <a:pt x="2558" y="313"/>
                </a:lnTo>
                <a:lnTo>
                  <a:pt x="2491" y="281"/>
                </a:lnTo>
                <a:lnTo>
                  <a:pt x="2429" y="246"/>
                </a:lnTo>
                <a:lnTo>
                  <a:pt x="2373" y="203"/>
                </a:lnTo>
                <a:lnTo>
                  <a:pt x="2323" y="159"/>
                </a:lnTo>
                <a:lnTo>
                  <a:pt x="2281" y="110"/>
                </a:lnTo>
                <a:lnTo>
                  <a:pt x="2245" y="57"/>
                </a:lnTo>
                <a:lnTo>
                  <a:pt x="221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Bonifiesta.com"/>
          <p:cNvSpPr>
            <a:spLocks noEditPoints="1"/>
          </p:cNvSpPr>
          <p:nvPr/>
        </p:nvSpPr>
        <p:spPr bwMode="auto">
          <a:xfrm>
            <a:off x="178885" y="2241676"/>
            <a:ext cx="3985796" cy="3806197"/>
          </a:xfrm>
          <a:custGeom>
            <a:avLst/>
            <a:gdLst>
              <a:gd name="T0" fmla="*/ 1782 w 4751"/>
              <a:gd name="T1" fmla="*/ 400 h 5827"/>
              <a:gd name="T2" fmla="*/ 979 w 4751"/>
              <a:gd name="T3" fmla="*/ 221 h 5827"/>
              <a:gd name="T4" fmla="*/ 520 w 4751"/>
              <a:gd name="T5" fmla="*/ 398 h 5827"/>
              <a:gd name="T6" fmla="*/ 696 w 4751"/>
              <a:gd name="T7" fmla="*/ 843 h 5827"/>
              <a:gd name="T8" fmla="*/ 191 w 4751"/>
              <a:gd name="T9" fmla="*/ 826 h 5827"/>
              <a:gd name="T10" fmla="*/ 30 w 4751"/>
              <a:gd name="T11" fmla="*/ 1391 h 5827"/>
              <a:gd name="T12" fmla="*/ 359 w 4751"/>
              <a:gd name="T13" fmla="*/ 2379 h 5827"/>
              <a:gd name="T14" fmla="*/ 346 w 4751"/>
              <a:gd name="T15" fmla="*/ 3355 h 5827"/>
              <a:gd name="T16" fmla="*/ 50 w 4751"/>
              <a:gd name="T17" fmla="*/ 4378 h 5827"/>
              <a:gd name="T18" fmla="*/ 152 w 4751"/>
              <a:gd name="T19" fmla="*/ 4975 h 5827"/>
              <a:gd name="T20" fmla="*/ 661 w 4751"/>
              <a:gd name="T21" fmla="*/ 5011 h 5827"/>
              <a:gd name="T22" fmla="*/ 513 w 4751"/>
              <a:gd name="T23" fmla="*/ 5387 h 5827"/>
              <a:gd name="T24" fmla="*/ 922 w 4751"/>
              <a:gd name="T25" fmla="*/ 5618 h 5827"/>
              <a:gd name="T26" fmla="*/ 1703 w 4751"/>
              <a:gd name="T27" fmla="*/ 5415 h 5827"/>
              <a:gd name="T28" fmla="*/ 2376 w 4751"/>
              <a:gd name="T29" fmla="*/ 5827 h 5827"/>
              <a:gd name="T30" fmla="*/ 3051 w 4751"/>
              <a:gd name="T31" fmla="*/ 5415 h 5827"/>
              <a:gd name="T32" fmla="*/ 3829 w 4751"/>
              <a:gd name="T33" fmla="*/ 5618 h 5827"/>
              <a:gd name="T34" fmla="*/ 4241 w 4751"/>
              <a:gd name="T35" fmla="*/ 5387 h 5827"/>
              <a:gd name="T36" fmla="*/ 4091 w 4751"/>
              <a:gd name="T37" fmla="*/ 5011 h 5827"/>
              <a:gd name="T38" fmla="*/ 4601 w 4751"/>
              <a:gd name="T39" fmla="*/ 4975 h 5827"/>
              <a:gd name="T40" fmla="*/ 4702 w 4751"/>
              <a:gd name="T41" fmla="*/ 4378 h 5827"/>
              <a:gd name="T42" fmla="*/ 4407 w 4751"/>
              <a:gd name="T43" fmla="*/ 3355 h 5827"/>
              <a:gd name="T44" fmla="*/ 4393 w 4751"/>
              <a:gd name="T45" fmla="*/ 2379 h 5827"/>
              <a:gd name="T46" fmla="*/ 4721 w 4751"/>
              <a:gd name="T47" fmla="*/ 1391 h 5827"/>
              <a:gd name="T48" fmla="*/ 4561 w 4751"/>
              <a:gd name="T49" fmla="*/ 826 h 5827"/>
              <a:gd name="T50" fmla="*/ 4057 w 4751"/>
              <a:gd name="T51" fmla="*/ 843 h 5827"/>
              <a:gd name="T52" fmla="*/ 4232 w 4751"/>
              <a:gd name="T53" fmla="*/ 398 h 5827"/>
              <a:gd name="T54" fmla="*/ 3773 w 4751"/>
              <a:gd name="T55" fmla="*/ 221 h 5827"/>
              <a:gd name="T56" fmla="*/ 2969 w 4751"/>
              <a:gd name="T57" fmla="*/ 400 h 5827"/>
              <a:gd name="T58" fmla="*/ 2376 w 4751"/>
              <a:gd name="T59" fmla="*/ 170 h 5827"/>
              <a:gd name="T60" fmla="*/ 1747 w 4751"/>
              <a:gd name="T61" fmla="*/ 557 h 5827"/>
              <a:gd name="T62" fmla="*/ 1019 w 4751"/>
              <a:gd name="T63" fmla="*/ 366 h 5827"/>
              <a:gd name="T64" fmla="*/ 633 w 4751"/>
              <a:gd name="T65" fmla="*/ 612 h 5827"/>
              <a:gd name="T66" fmla="*/ 730 w 4751"/>
              <a:gd name="T67" fmla="*/ 912 h 5827"/>
              <a:gd name="T68" fmla="*/ 230 w 4751"/>
              <a:gd name="T69" fmla="*/ 1047 h 5827"/>
              <a:gd name="T70" fmla="*/ 285 w 4751"/>
              <a:gd name="T71" fmla="*/ 1707 h 5827"/>
              <a:gd name="T72" fmla="*/ 426 w 4751"/>
              <a:gd name="T73" fmla="*/ 2671 h 5827"/>
              <a:gd name="T74" fmla="*/ 491 w 4751"/>
              <a:gd name="T75" fmla="*/ 3595 h 5827"/>
              <a:gd name="T76" fmla="*/ 163 w 4751"/>
              <a:gd name="T77" fmla="*/ 4457 h 5827"/>
              <a:gd name="T78" fmla="*/ 435 w 4751"/>
              <a:gd name="T79" fmla="*/ 4922 h 5827"/>
              <a:gd name="T80" fmla="*/ 754 w 4751"/>
              <a:gd name="T81" fmla="*/ 4924 h 5827"/>
              <a:gd name="T82" fmla="*/ 724 w 4751"/>
              <a:gd name="T83" fmla="*/ 5405 h 5827"/>
              <a:gd name="T84" fmla="*/ 1321 w 4751"/>
              <a:gd name="T85" fmla="*/ 5348 h 5827"/>
              <a:gd name="T86" fmla="*/ 2104 w 4751"/>
              <a:gd name="T87" fmla="*/ 5375 h 5827"/>
              <a:gd name="T88" fmla="*/ 2586 w 4751"/>
              <a:gd name="T89" fmla="*/ 5412 h 5827"/>
              <a:gd name="T90" fmla="*/ 3365 w 4751"/>
              <a:gd name="T91" fmla="*/ 5320 h 5827"/>
              <a:gd name="T92" fmla="*/ 3988 w 4751"/>
              <a:gd name="T93" fmla="*/ 5431 h 5827"/>
              <a:gd name="T94" fmla="*/ 4033 w 4751"/>
              <a:gd name="T95" fmla="*/ 4972 h 5827"/>
              <a:gd name="T96" fmla="*/ 4268 w 4751"/>
              <a:gd name="T97" fmla="*/ 4935 h 5827"/>
              <a:gd name="T98" fmla="*/ 4594 w 4751"/>
              <a:gd name="T99" fmla="*/ 4514 h 5827"/>
              <a:gd name="T100" fmla="*/ 4276 w 4751"/>
              <a:gd name="T101" fmla="*/ 3685 h 5827"/>
              <a:gd name="T102" fmla="*/ 4366 w 4751"/>
              <a:gd name="T103" fmla="*/ 2754 h 5827"/>
              <a:gd name="T104" fmla="*/ 4423 w 4751"/>
              <a:gd name="T105" fmla="*/ 1792 h 5827"/>
              <a:gd name="T106" fmla="*/ 4550 w 4751"/>
              <a:gd name="T107" fmla="*/ 1096 h 5827"/>
              <a:gd name="T108" fmla="*/ 4068 w 4751"/>
              <a:gd name="T109" fmla="*/ 898 h 5827"/>
              <a:gd name="T110" fmla="*/ 4117 w 4751"/>
              <a:gd name="T111" fmla="*/ 656 h 5827"/>
              <a:gd name="T112" fmla="*/ 3787 w 4751"/>
              <a:gd name="T113" fmla="*/ 361 h 5827"/>
              <a:gd name="T114" fmla="*/ 3081 w 4751"/>
              <a:gd name="T115" fmla="*/ 561 h 5827"/>
              <a:gd name="T116" fmla="*/ 2402 w 4751"/>
              <a:gd name="T117" fmla="*/ 227 h 5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51" h="5827">
                <a:moveTo>
                  <a:pt x="2376" y="0"/>
                </a:moveTo>
                <a:lnTo>
                  <a:pt x="2348" y="59"/>
                </a:lnTo>
                <a:lnTo>
                  <a:pt x="2311" y="115"/>
                </a:lnTo>
                <a:lnTo>
                  <a:pt x="2265" y="168"/>
                </a:lnTo>
                <a:lnTo>
                  <a:pt x="2212" y="216"/>
                </a:lnTo>
                <a:lnTo>
                  <a:pt x="2150" y="260"/>
                </a:lnTo>
                <a:lnTo>
                  <a:pt x="2084" y="299"/>
                </a:lnTo>
                <a:lnTo>
                  <a:pt x="2014" y="333"/>
                </a:lnTo>
                <a:lnTo>
                  <a:pt x="1940" y="361"/>
                </a:lnTo>
                <a:lnTo>
                  <a:pt x="1862" y="384"/>
                </a:lnTo>
                <a:lnTo>
                  <a:pt x="1782" y="400"/>
                </a:lnTo>
                <a:lnTo>
                  <a:pt x="1703" y="410"/>
                </a:lnTo>
                <a:lnTo>
                  <a:pt x="1622" y="414"/>
                </a:lnTo>
                <a:lnTo>
                  <a:pt x="1542" y="410"/>
                </a:lnTo>
                <a:lnTo>
                  <a:pt x="1465" y="400"/>
                </a:lnTo>
                <a:lnTo>
                  <a:pt x="1390" y="382"/>
                </a:lnTo>
                <a:lnTo>
                  <a:pt x="1316" y="357"/>
                </a:lnTo>
                <a:lnTo>
                  <a:pt x="1245" y="327"/>
                </a:lnTo>
                <a:lnTo>
                  <a:pt x="1175" y="295"/>
                </a:lnTo>
                <a:lnTo>
                  <a:pt x="1104" y="265"/>
                </a:lnTo>
                <a:lnTo>
                  <a:pt x="1034" y="237"/>
                </a:lnTo>
                <a:lnTo>
                  <a:pt x="979" y="221"/>
                </a:lnTo>
                <a:lnTo>
                  <a:pt x="922" y="209"/>
                </a:lnTo>
                <a:lnTo>
                  <a:pt x="866" y="202"/>
                </a:lnTo>
                <a:lnTo>
                  <a:pt x="809" y="200"/>
                </a:lnTo>
                <a:lnTo>
                  <a:pt x="753" y="205"/>
                </a:lnTo>
                <a:lnTo>
                  <a:pt x="700" y="218"/>
                </a:lnTo>
                <a:lnTo>
                  <a:pt x="650" y="237"/>
                </a:lnTo>
                <a:lnTo>
                  <a:pt x="611" y="262"/>
                </a:lnTo>
                <a:lnTo>
                  <a:pt x="580" y="292"/>
                </a:lnTo>
                <a:lnTo>
                  <a:pt x="555" y="324"/>
                </a:lnTo>
                <a:lnTo>
                  <a:pt x="534" y="361"/>
                </a:lnTo>
                <a:lnTo>
                  <a:pt x="520" y="398"/>
                </a:lnTo>
                <a:lnTo>
                  <a:pt x="513" y="439"/>
                </a:lnTo>
                <a:lnTo>
                  <a:pt x="509" y="479"/>
                </a:lnTo>
                <a:lnTo>
                  <a:pt x="513" y="520"/>
                </a:lnTo>
                <a:lnTo>
                  <a:pt x="520" y="561"/>
                </a:lnTo>
                <a:lnTo>
                  <a:pt x="539" y="617"/>
                </a:lnTo>
                <a:lnTo>
                  <a:pt x="567" y="674"/>
                </a:lnTo>
                <a:lnTo>
                  <a:pt x="601" y="727"/>
                </a:lnTo>
                <a:lnTo>
                  <a:pt x="640" y="778"/>
                </a:lnTo>
                <a:lnTo>
                  <a:pt x="680" y="827"/>
                </a:lnTo>
                <a:lnTo>
                  <a:pt x="724" y="877"/>
                </a:lnTo>
                <a:lnTo>
                  <a:pt x="696" y="843"/>
                </a:lnTo>
                <a:lnTo>
                  <a:pt x="661" y="815"/>
                </a:lnTo>
                <a:lnTo>
                  <a:pt x="622" y="792"/>
                </a:lnTo>
                <a:lnTo>
                  <a:pt x="578" y="776"/>
                </a:lnTo>
                <a:lnTo>
                  <a:pt x="532" y="764"/>
                </a:lnTo>
                <a:lnTo>
                  <a:pt x="482" y="758"/>
                </a:lnTo>
                <a:lnTo>
                  <a:pt x="431" y="757"/>
                </a:lnTo>
                <a:lnTo>
                  <a:pt x="382" y="762"/>
                </a:lnTo>
                <a:lnTo>
                  <a:pt x="331" y="771"/>
                </a:lnTo>
                <a:lnTo>
                  <a:pt x="281" y="783"/>
                </a:lnTo>
                <a:lnTo>
                  <a:pt x="235" y="803"/>
                </a:lnTo>
                <a:lnTo>
                  <a:pt x="191" y="826"/>
                </a:lnTo>
                <a:lnTo>
                  <a:pt x="152" y="852"/>
                </a:lnTo>
                <a:lnTo>
                  <a:pt x="117" y="882"/>
                </a:lnTo>
                <a:lnTo>
                  <a:pt x="78" y="932"/>
                </a:lnTo>
                <a:lnTo>
                  <a:pt x="46" y="983"/>
                </a:lnTo>
                <a:lnTo>
                  <a:pt x="23" y="1038"/>
                </a:lnTo>
                <a:lnTo>
                  <a:pt x="9" y="1094"/>
                </a:lnTo>
                <a:lnTo>
                  <a:pt x="2" y="1153"/>
                </a:lnTo>
                <a:lnTo>
                  <a:pt x="0" y="1213"/>
                </a:lnTo>
                <a:lnTo>
                  <a:pt x="6" y="1273"/>
                </a:lnTo>
                <a:lnTo>
                  <a:pt x="16" y="1331"/>
                </a:lnTo>
                <a:lnTo>
                  <a:pt x="30" y="1391"/>
                </a:lnTo>
                <a:lnTo>
                  <a:pt x="50" y="1448"/>
                </a:lnTo>
                <a:lnTo>
                  <a:pt x="90" y="1541"/>
                </a:lnTo>
                <a:lnTo>
                  <a:pt x="135" y="1631"/>
                </a:lnTo>
                <a:lnTo>
                  <a:pt x="184" y="1722"/>
                </a:lnTo>
                <a:lnTo>
                  <a:pt x="230" y="1814"/>
                </a:lnTo>
                <a:lnTo>
                  <a:pt x="274" y="1904"/>
                </a:lnTo>
                <a:lnTo>
                  <a:pt x="311" y="1997"/>
                </a:lnTo>
                <a:lnTo>
                  <a:pt x="339" y="2093"/>
                </a:lnTo>
                <a:lnTo>
                  <a:pt x="357" y="2188"/>
                </a:lnTo>
                <a:lnTo>
                  <a:pt x="364" y="2284"/>
                </a:lnTo>
                <a:lnTo>
                  <a:pt x="359" y="2379"/>
                </a:lnTo>
                <a:lnTo>
                  <a:pt x="346" y="2473"/>
                </a:lnTo>
                <a:lnTo>
                  <a:pt x="322" y="2565"/>
                </a:lnTo>
                <a:lnTo>
                  <a:pt x="288" y="2655"/>
                </a:lnTo>
                <a:lnTo>
                  <a:pt x="244" y="2743"/>
                </a:lnTo>
                <a:lnTo>
                  <a:pt x="191" y="2830"/>
                </a:lnTo>
                <a:lnTo>
                  <a:pt x="127" y="2913"/>
                </a:lnTo>
                <a:lnTo>
                  <a:pt x="191" y="2996"/>
                </a:lnTo>
                <a:lnTo>
                  <a:pt x="244" y="3082"/>
                </a:lnTo>
                <a:lnTo>
                  <a:pt x="288" y="3171"/>
                </a:lnTo>
                <a:lnTo>
                  <a:pt x="322" y="3263"/>
                </a:lnTo>
                <a:lnTo>
                  <a:pt x="346" y="3355"/>
                </a:lnTo>
                <a:lnTo>
                  <a:pt x="359" y="3448"/>
                </a:lnTo>
                <a:lnTo>
                  <a:pt x="364" y="3542"/>
                </a:lnTo>
                <a:lnTo>
                  <a:pt x="357" y="3637"/>
                </a:lnTo>
                <a:lnTo>
                  <a:pt x="339" y="3733"/>
                </a:lnTo>
                <a:lnTo>
                  <a:pt x="311" y="3828"/>
                </a:lnTo>
                <a:lnTo>
                  <a:pt x="274" y="3922"/>
                </a:lnTo>
                <a:lnTo>
                  <a:pt x="230" y="4014"/>
                </a:lnTo>
                <a:lnTo>
                  <a:pt x="184" y="4104"/>
                </a:lnTo>
                <a:lnTo>
                  <a:pt x="135" y="4194"/>
                </a:lnTo>
                <a:lnTo>
                  <a:pt x="90" y="4286"/>
                </a:lnTo>
                <a:lnTo>
                  <a:pt x="50" y="4378"/>
                </a:lnTo>
                <a:lnTo>
                  <a:pt x="30" y="4436"/>
                </a:lnTo>
                <a:lnTo>
                  <a:pt x="16" y="4494"/>
                </a:lnTo>
                <a:lnTo>
                  <a:pt x="6" y="4555"/>
                </a:lnTo>
                <a:lnTo>
                  <a:pt x="0" y="4615"/>
                </a:lnTo>
                <a:lnTo>
                  <a:pt x="2" y="4673"/>
                </a:lnTo>
                <a:lnTo>
                  <a:pt x="9" y="4731"/>
                </a:lnTo>
                <a:lnTo>
                  <a:pt x="23" y="4788"/>
                </a:lnTo>
                <a:lnTo>
                  <a:pt x="46" y="4843"/>
                </a:lnTo>
                <a:lnTo>
                  <a:pt x="78" y="4896"/>
                </a:lnTo>
                <a:lnTo>
                  <a:pt x="117" y="4943"/>
                </a:lnTo>
                <a:lnTo>
                  <a:pt x="152" y="4975"/>
                </a:lnTo>
                <a:lnTo>
                  <a:pt x="191" y="5002"/>
                </a:lnTo>
                <a:lnTo>
                  <a:pt x="235" y="5025"/>
                </a:lnTo>
                <a:lnTo>
                  <a:pt x="281" y="5042"/>
                </a:lnTo>
                <a:lnTo>
                  <a:pt x="331" y="5056"/>
                </a:lnTo>
                <a:lnTo>
                  <a:pt x="382" y="5065"/>
                </a:lnTo>
                <a:lnTo>
                  <a:pt x="431" y="5069"/>
                </a:lnTo>
                <a:lnTo>
                  <a:pt x="482" y="5067"/>
                </a:lnTo>
                <a:lnTo>
                  <a:pt x="532" y="5062"/>
                </a:lnTo>
                <a:lnTo>
                  <a:pt x="578" y="5051"/>
                </a:lnTo>
                <a:lnTo>
                  <a:pt x="622" y="5033"/>
                </a:lnTo>
                <a:lnTo>
                  <a:pt x="661" y="5011"/>
                </a:lnTo>
                <a:lnTo>
                  <a:pt x="696" y="4982"/>
                </a:lnTo>
                <a:lnTo>
                  <a:pt x="724" y="4949"/>
                </a:lnTo>
                <a:lnTo>
                  <a:pt x="680" y="4998"/>
                </a:lnTo>
                <a:lnTo>
                  <a:pt x="640" y="5049"/>
                </a:lnTo>
                <a:lnTo>
                  <a:pt x="601" y="5101"/>
                </a:lnTo>
                <a:lnTo>
                  <a:pt x="567" y="5154"/>
                </a:lnTo>
                <a:lnTo>
                  <a:pt x="539" y="5208"/>
                </a:lnTo>
                <a:lnTo>
                  <a:pt x="520" y="5267"/>
                </a:lnTo>
                <a:lnTo>
                  <a:pt x="513" y="5306"/>
                </a:lnTo>
                <a:lnTo>
                  <a:pt x="509" y="5346"/>
                </a:lnTo>
                <a:lnTo>
                  <a:pt x="513" y="5387"/>
                </a:lnTo>
                <a:lnTo>
                  <a:pt x="520" y="5428"/>
                </a:lnTo>
                <a:lnTo>
                  <a:pt x="534" y="5466"/>
                </a:lnTo>
                <a:lnTo>
                  <a:pt x="555" y="5502"/>
                </a:lnTo>
                <a:lnTo>
                  <a:pt x="580" y="5535"/>
                </a:lnTo>
                <a:lnTo>
                  <a:pt x="611" y="5564"/>
                </a:lnTo>
                <a:lnTo>
                  <a:pt x="650" y="5588"/>
                </a:lnTo>
                <a:lnTo>
                  <a:pt x="700" y="5610"/>
                </a:lnTo>
                <a:lnTo>
                  <a:pt x="753" y="5622"/>
                </a:lnTo>
                <a:lnTo>
                  <a:pt x="809" y="5627"/>
                </a:lnTo>
                <a:lnTo>
                  <a:pt x="866" y="5626"/>
                </a:lnTo>
                <a:lnTo>
                  <a:pt x="922" y="5618"/>
                </a:lnTo>
                <a:lnTo>
                  <a:pt x="979" y="5606"/>
                </a:lnTo>
                <a:lnTo>
                  <a:pt x="1034" y="5588"/>
                </a:lnTo>
                <a:lnTo>
                  <a:pt x="1104" y="5562"/>
                </a:lnTo>
                <a:lnTo>
                  <a:pt x="1175" y="5530"/>
                </a:lnTo>
                <a:lnTo>
                  <a:pt x="1245" y="5500"/>
                </a:lnTo>
                <a:lnTo>
                  <a:pt x="1316" y="5470"/>
                </a:lnTo>
                <a:lnTo>
                  <a:pt x="1390" y="5444"/>
                </a:lnTo>
                <a:lnTo>
                  <a:pt x="1465" y="5426"/>
                </a:lnTo>
                <a:lnTo>
                  <a:pt x="1542" y="5415"/>
                </a:lnTo>
                <a:lnTo>
                  <a:pt x="1622" y="5412"/>
                </a:lnTo>
                <a:lnTo>
                  <a:pt x="1703" y="5415"/>
                </a:lnTo>
                <a:lnTo>
                  <a:pt x="1782" y="5426"/>
                </a:lnTo>
                <a:lnTo>
                  <a:pt x="1862" y="5444"/>
                </a:lnTo>
                <a:lnTo>
                  <a:pt x="1940" y="5466"/>
                </a:lnTo>
                <a:lnTo>
                  <a:pt x="2014" y="5495"/>
                </a:lnTo>
                <a:lnTo>
                  <a:pt x="2084" y="5528"/>
                </a:lnTo>
                <a:lnTo>
                  <a:pt x="2150" y="5567"/>
                </a:lnTo>
                <a:lnTo>
                  <a:pt x="2212" y="5611"/>
                </a:lnTo>
                <a:lnTo>
                  <a:pt x="2265" y="5659"/>
                </a:lnTo>
                <a:lnTo>
                  <a:pt x="2311" y="5710"/>
                </a:lnTo>
                <a:lnTo>
                  <a:pt x="2348" y="5767"/>
                </a:lnTo>
                <a:lnTo>
                  <a:pt x="2376" y="5827"/>
                </a:lnTo>
                <a:lnTo>
                  <a:pt x="2404" y="5767"/>
                </a:lnTo>
                <a:lnTo>
                  <a:pt x="2441" y="5710"/>
                </a:lnTo>
                <a:lnTo>
                  <a:pt x="2487" y="5659"/>
                </a:lnTo>
                <a:lnTo>
                  <a:pt x="2542" y="5611"/>
                </a:lnTo>
                <a:lnTo>
                  <a:pt x="2602" y="5567"/>
                </a:lnTo>
                <a:lnTo>
                  <a:pt x="2667" y="5528"/>
                </a:lnTo>
                <a:lnTo>
                  <a:pt x="2738" y="5495"/>
                </a:lnTo>
                <a:lnTo>
                  <a:pt x="2812" y="5466"/>
                </a:lnTo>
                <a:lnTo>
                  <a:pt x="2890" y="5444"/>
                </a:lnTo>
                <a:lnTo>
                  <a:pt x="2969" y="5426"/>
                </a:lnTo>
                <a:lnTo>
                  <a:pt x="3051" y="5415"/>
                </a:lnTo>
                <a:lnTo>
                  <a:pt x="3130" y="5412"/>
                </a:lnTo>
                <a:lnTo>
                  <a:pt x="3210" y="5415"/>
                </a:lnTo>
                <a:lnTo>
                  <a:pt x="3287" y="5426"/>
                </a:lnTo>
                <a:lnTo>
                  <a:pt x="3361" y="5444"/>
                </a:lnTo>
                <a:lnTo>
                  <a:pt x="3436" y="5470"/>
                </a:lnTo>
                <a:lnTo>
                  <a:pt x="3506" y="5500"/>
                </a:lnTo>
                <a:lnTo>
                  <a:pt x="3577" y="5530"/>
                </a:lnTo>
                <a:lnTo>
                  <a:pt x="3648" y="5562"/>
                </a:lnTo>
                <a:lnTo>
                  <a:pt x="3720" y="5588"/>
                </a:lnTo>
                <a:lnTo>
                  <a:pt x="3773" y="5606"/>
                </a:lnTo>
                <a:lnTo>
                  <a:pt x="3829" y="5618"/>
                </a:lnTo>
                <a:lnTo>
                  <a:pt x="3886" y="5626"/>
                </a:lnTo>
                <a:lnTo>
                  <a:pt x="3944" y="5627"/>
                </a:lnTo>
                <a:lnTo>
                  <a:pt x="3999" y="5622"/>
                </a:lnTo>
                <a:lnTo>
                  <a:pt x="4052" y="5610"/>
                </a:lnTo>
                <a:lnTo>
                  <a:pt x="4103" y="5588"/>
                </a:lnTo>
                <a:lnTo>
                  <a:pt x="4140" y="5564"/>
                </a:lnTo>
                <a:lnTo>
                  <a:pt x="4172" y="5535"/>
                </a:lnTo>
                <a:lnTo>
                  <a:pt x="4199" y="5502"/>
                </a:lnTo>
                <a:lnTo>
                  <a:pt x="4218" y="5466"/>
                </a:lnTo>
                <a:lnTo>
                  <a:pt x="4232" y="5428"/>
                </a:lnTo>
                <a:lnTo>
                  <a:pt x="4241" y="5387"/>
                </a:lnTo>
                <a:lnTo>
                  <a:pt x="4243" y="5346"/>
                </a:lnTo>
                <a:lnTo>
                  <a:pt x="4241" y="5306"/>
                </a:lnTo>
                <a:lnTo>
                  <a:pt x="4232" y="5267"/>
                </a:lnTo>
                <a:lnTo>
                  <a:pt x="4213" y="5208"/>
                </a:lnTo>
                <a:lnTo>
                  <a:pt x="4185" y="5154"/>
                </a:lnTo>
                <a:lnTo>
                  <a:pt x="4151" y="5101"/>
                </a:lnTo>
                <a:lnTo>
                  <a:pt x="4112" y="5049"/>
                </a:lnTo>
                <a:lnTo>
                  <a:pt x="4071" y="4998"/>
                </a:lnTo>
                <a:lnTo>
                  <a:pt x="4029" y="4949"/>
                </a:lnTo>
                <a:lnTo>
                  <a:pt x="4057" y="4982"/>
                </a:lnTo>
                <a:lnTo>
                  <a:pt x="4091" y="5011"/>
                </a:lnTo>
                <a:lnTo>
                  <a:pt x="4130" y="5033"/>
                </a:lnTo>
                <a:lnTo>
                  <a:pt x="4174" y="5051"/>
                </a:lnTo>
                <a:lnTo>
                  <a:pt x="4222" y="5062"/>
                </a:lnTo>
                <a:lnTo>
                  <a:pt x="4269" y="5067"/>
                </a:lnTo>
                <a:lnTo>
                  <a:pt x="4321" y="5069"/>
                </a:lnTo>
                <a:lnTo>
                  <a:pt x="4372" y="5065"/>
                </a:lnTo>
                <a:lnTo>
                  <a:pt x="4421" y="5056"/>
                </a:lnTo>
                <a:lnTo>
                  <a:pt x="4471" y="5042"/>
                </a:lnTo>
                <a:lnTo>
                  <a:pt x="4518" y="5025"/>
                </a:lnTo>
                <a:lnTo>
                  <a:pt x="4561" y="5002"/>
                </a:lnTo>
                <a:lnTo>
                  <a:pt x="4601" y="4975"/>
                </a:lnTo>
                <a:lnTo>
                  <a:pt x="4635" y="4943"/>
                </a:lnTo>
                <a:lnTo>
                  <a:pt x="4676" y="4896"/>
                </a:lnTo>
                <a:lnTo>
                  <a:pt x="4706" y="4843"/>
                </a:lnTo>
                <a:lnTo>
                  <a:pt x="4729" y="4788"/>
                </a:lnTo>
                <a:lnTo>
                  <a:pt x="4743" y="4731"/>
                </a:lnTo>
                <a:lnTo>
                  <a:pt x="4751" y="4673"/>
                </a:lnTo>
                <a:lnTo>
                  <a:pt x="4751" y="4615"/>
                </a:lnTo>
                <a:lnTo>
                  <a:pt x="4746" y="4555"/>
                </a:lnTo>
                <a:lnTo>
                  <a:pt x="4737" y="4494"/>
                </a:lnTo>
                <a:lnTo>
                  <a:pt x="4721" y="4436"/>
                </a:lnTo>
                <a:lnTo>
                  <a:pt x="4702" y="4378"/>
                </a:lnTo>
                <a:lnTo>
                  <a:pt x="4663" y="4286"/>
                </a:lnTo>
                <a:lnTo>
                  <a:pt x="4617" y="4194"/>
                </a:lnTo>
                <a:lnTo>
                  <a:pt x="4570" y="4104"/>
                </a:lnTo>
                <a:lnTo>
                  <a:pt x="4522" y="4014"/>
                </a:lnTo>
                <a:lnTo>
                  <a:pt x="4478" y="3922"/>
                </a:lnTo>
                <a:lnTo>
                  <a:pt x="4441" y="3828"/>
                </a:lnTo>
                <a:lnTo>
                  <a:pt x="4412" y="3733"/>
                </a:lnTo>
                <a:lnTo>
                  <a:pt x="4395" y="3637"/>
                </a:lnTo>
                <a:lnTo>
                  <a:pt x="4389" y="3542"/>
                </a:lnTo>
                <a:lnTo>
                  <a:pt x="4393" y="3448"/>
                </a:lnTo>
                <a:lnTo>
                  <a:pt x="4407" y="3355"/>
                </a:lnTo>
                <a:lnTo>
                  <a:pt x="4430" y="3263"/>
                </a:lnTo>
                <a:lnTo>
                  <a:pt x="4465" y="3171"/>
                </a:lnTo>
                <a:lnTo>
                  <a:pt x="4508" y="3082"/>
                </a:lnTo>
                <a:lnTo>
                  <a:pt x="4562" y="2996"/>
                </a:lnTo>
                <a:lnTo>
                  <a:pt x="4624" y="2913"/>
                </a:lnTo>
                <a:lnTo>
                  <a:pt x="4562" y="2830"/>
                </a:lnTo>
                <a:lnTo>
                  <a:pt x="4508" y="2743"/>
                </a:lnTo>
                <a:lnTo>
                  <a:pt x="4465" y="2655"/>
                </a:lnTo>
                <a:lnTo>
                  <a:pt x="4430" y="2565"/>
                </a:lnTo>
                <a:lnTo>
                  <a:pt x="4407" y="2473"/>
                </a:lnTo>
                <a:lnTo>
                  <a:pt x="4393" y="2379"/>
                </a:lnTo>
                <a:lnTo>
                  <a:pt x="4389" y="2284"/>
                </a:lnTo>
                <a:lnTo>
                  <a:pt x="4395" y="2188"/>
                </a:lnTo>
                <a:lnTo>
                  <a:pt x="4412" y="2093"/>
                </a:lnTo>
                <a:lnTo>
                  <a:pt x="4441" y="1997"/>
                </a:lnTo>
                <a:lnTo>
                  <a:pt x="4478" y="1904"/>
                </a:lnTo>
                <a:lnTo>
                  <a:pt x="4522" y="1814"/>
                </a:lnTo>
                <a:lnTo>
                  <a:pt x="4570" y="1722"/>
                </a:lnTo>
                <a:lnTo>
                  <a:pt x="4617" y="1631"/>
                </a:lnTo>
                <a:lnTo>
                  <a:pt x="4663" y="1541"/>
                </a:lnTo>
                <a:lnTo>
                  <a:pt x="4702" y="1448"/>
                </a:lnTo>
                <a:lnTo>
                  <a:pt x="4721" y="1391"/>
                </a:lnTo>
                <a:lnTo>
                  <a:pt x="4737" y="1331"/>
                </a:lnTo>
                <a:lnTo>
                  <a:pt x="4746" y="1273"/>
                </a:lnTo>
                <a:lnTo>
                  <a:pt x="4751" y="1213"/>
                </a:lnTo>
                <a:lnTo>
                  <a:pt x="4751" y="1153"/>
                </a:lnTo>
                <a:lnTo>
                  <a:pt x="4743" y="1094"/>
                </a:lnTo>
                <a:lnTo>
                  <a:pt x="4729" y="1038"/>
                </a:lnTo>
                <a:lnTo>
                  <a:pt x="4706" y="983"/>
                </a:lnTo>
                <a:lnTo>
                  <a:pt x="4676" y="932"/>
                </a:lnTo>
                <a:lnTo>
                  <a:pt x="4635" y="882"/>
                </a:lnTo>
                <a:lnTo>
                  <a:pt x="4601" y="852"/>
                </a:lnTo>
                <a:lnTo>
                  <a:pt x="4561" y="826"/>
                </a:lnTo>
                <a:lnTo>
                  <a:pt x="4518" y="803"/>
                </a:lnTo>
                <a:lnTo>
                  <a:pt x="4471" y="783"/>
                </a:lnTo>
                <a:lnTo>
                  <a:pt x="4421" y="771"/>
                </a:lnTo>
                <a:lnTo>
                  <a:pt x="4372" y="762"/>
                </a:lnTo>
                <a:lnTo>
                  <a:pt x="4321" y="757"/>
                </a:lnTo>
                <a:lnTo>
                  <a:pt x="4269" y="758"/>
                </a:lnTo>
                <a:lnTo>
                  <a:pt x="4222" y="764"/>
                </a:lnTo>
                <a:lnTo>
                  <a:pt x="4174" y="776"/>
                </a:lnTo>
                <a:lnTo>
                  <a:pt x="4130" y="792"/>
                </a:lnTo>
                <a:lnTo>
                  <a:pt x="4091" y="815"/>
                </a:lnTo>
                <a:lnTo>
                  <a:pt x="4057" y="843"/>
                </a:lnTo>
                <a:lnTo>
                  <a:pt x="4029" y="877"/>
                </a:lnTo>
                <a:lnTo>
                  <a:pt x="4071" y="827"/>
                </a:lnTo>
                <a:lnTo>
                  <a:pt x="4112" y="778"/>
                </a:lnTo>
                <a:lnTo>
                  <a:pt x="4151" y="727"/>
                </a:lnTo>
                <a:lnTo>
                  <a:pt x="4185" y="674"/>
                </a:lnTo>
                <a:lnTo>
                  <a:pt x="4213" y="617"/>
                </a:lnTo>
                <a:lnTo>
                  <a:pt x="4232" y="561"/>
                </a:lnTo>
                <a:lnTo>
                  <a:pt x="4241" y="520"/>
                </a:lnTo>
                <a:lnTo>
                  <a:pt x="4243" y="479"/>
                </a:lnTo>
                <a:lnTo>
                  <a:pt x="4241" y="439"/>
                </a:lnTo>
                <a:lnTo>
                  <a:pt x="4232" y="398"/>
                </a:lnTo>
                <a:lnTo>
                  <a:pt x="4218" y="361"/>
                </a:lnTo>
                <a:lnTo>
                  <a:pt x="4199" y="324"/>
                </a:lnTo>
                <a:lnTo>
                  <a:pt x="4172" y="292"/>
                </a:lnTo>
                <a:lnTo>
                  <a:pt x="4140" y="262"/>
                </a:lnTo>
                <a:lnTo>
                  <a:pt x="4103" y="237"/>
                </a:lnTo>
                <a:lnTo>
                  <a:pt x="4052" y="218"/>
                </a:lnTo>
                <a:lnTo>
                  <a:pt x="3999" y="205"/>
                </a:lnTo>
                <a:lnTo>
                  <a:pt x="3944" y="200"/>
                </a:lnTo>
                <a:lnTo>
                  <a:pt x="3886" y="202"/>
                </a:lnTo>
                <a:lnTo>
                  <a:pt x="3829" y="209"/>
                </a:lnTo>
                <a:lnTo>
                  <a:pt x="3773" y="221"/>
                </a:lnTo>
                <a:lnTo>
                  <a:pt x="3720" y="237"/>
                </a:lnTo>
                <a:lnTo>
                  <a:pt x="3648" y="265"/>
                </a:lnTo>
                <a:lnTo>
                  <a:pt x="3577" y="295"/>
                </a:lnTo>
                <a:lnTo>
                  <a:pt x="3506" y="327"/>
                </a:lnTo>
                <a:lnTo>
                  <a:pt x="3436" y="357"/>
                </a:lnTo>
                <a:lnTo>
                  <a:pt x="3361" y="382"/>
                </a:lnTo>
                <a:lnTo>
                  <a:pt x="3287" y="400"/>
                </a:lnTo>
                <a:lnTo>
                  <a:pt x="3210" y="410"/>
                </a:lnTo>
                <a:lnTo>
                  <a:pt x="3130" y="414"/>
                </a:lnTo>
                <a:lnTo>
                  <a:pt x="3051" y="410"/>
                </a:lnTo>
                <a:lnTo>
                  <a:pt x="2969" y="400"/>
                </a:lnTo>
                <a:lnTo>
                  <a:pt x="2890" y="384"/>
                </a:lnTo>
                <a:lnTo>
                  <a:pt x="2812" y="361"/>
                </a:lnTo>
                <a:lnTo>
                  <a:pt x="2738" y="333"/>
                </a:lnTo>
                <a:lnTo>
                  <a:pt x="2667" y="299"/>
                </a:lnTo>
                <a:lnTo>
                  <a:pt x="2602" y="260"/>
                </a:lnTo>
                <a:lnTo>
                  <a:pt x="2542" y="216"/>
                </a:lnTo>
                <a:lnTo>
                  <a:pt x="2487" y="168"/>
                </a:lnTo>
                <a:lnTo>
                  <a:pt x="2441" y="115"/>
                </a:lnTo>
                <a:lnTo>
                  <a:pt x="2404" y="59"/>
                </a:lnTo>
                <a:lnTo>
                  <a:pt x="2376" y="0"/>
                </a:lnTo>
                <a:close/>
                <a:moveTo>
                  <a:pt x="2376" y="170"/>
                </a:moveTo>
                <a:lnTo>
                  <a:pt x="2349" y="227"/>
                </a:lnTo>
                <a:lnTo>
                  <a:pt x="2314" y="280"/>
                </a:lnTo>
                <a:lnTo>
                  <a:pt x="2272" y="329"/>
                </a:lnTo>
                <a:lnTo>
                  <a:pt x="2222" y="373"/>
                </a:lnTo>
                <a:lnTo>
                  <a:pt x="2166" y="416"/>
                </a:lnTo>
                <a:lnTo>
                  <a:pt x="2104" y="451"/>
                </a:lnTo>
                <a:lnTo>
                  <a:pt x="2039" y="483"/>
                </a:lnTo>
                <a:lnTo>
                  <a:pt x="1968" y="511"/>
                </a:lnTo>
                <a:lnTo>
                  <a:pt x="1895" y="532"/>
                </a:lnTo>
                <a:lnTo>
                  <a:pt x="1823" y="546"/>
                </a:lnTo>
                <a:lnTo>
                  <a:pt x="1747" y="557"/>
                </a:lnTo>
                <a:lnTo>
                  <a:pt x="1673" y="561"/>
                </a:lnTo>
                <a:lnTo>
                  <a:pt x="1599" y="557"/>
                </a:lnTo>
                <a:lnTo>
                  <a:pt x="1526" y="548"/>
                </a:lnTo>
                <a:lnTo>
                  <a:pt x="1456" y="530"/>
                </a:lnTo>
                <a:lnTo>
                  <a:pt x="1387" y="506"/>
                </a:lnTo>
                <a:lnTo>
                  <a:pt x="1321" y="479"/>
                </a:lnTo>
                <a:lnTo>
                  <a:pt x="1256" y="449"/>
                </a:lnTo>
                <a:lnTo>
                  <a:pt x="1189" y="421"/>
                </a:lnTo>
                <a:lnTo>
                  <a:pt x="1122" y="394"/>
                </a:lnTo>
                <a:lnTo>
                  <a:pt x="1072" y="378"/>
                </a:lnTo>
                <a:lnTo>
                  <a:pt x="1019" y="366"/>
                </a:lnTo>
                <a:lnTo>
                  <a:pt x="966" y="361"/>
                </a:lnTo>
                <a:lnTo>
                  <a:pt x="913" y="359"/>
                </a:lnTo>
                <a:lnTo>
                  <a:pt x="860" y="363"/>
                </a:lnTo>
                <a:lnTo>
                  <a:pt x="811" y="375"/>
                </a:lnTo>
                <a:lnTo>
                  <a:pt x="765" y="394"/>
                </a:lnTo>
                <a:lnTo>
                  <a:pt x="724" y="421"/>
                </a:lnTo>
                <a:lnTo>
                  <a:pt x="693" y="453"/>
                </a:lnTo>
                <a:lnTo>
                  <a:pt x="668" y="488"/>
                </a:lnTo>
                <a:lnTo>
                  <a:pt x="650" y="529"/>
                </a:lnTo>
                <a:lnTo>
                  <a:pt x="638" y="569"/>
                </a:lnTo>
                <a:lnTo>
                  <a:pt x="633" y="612"/>
                </a:lnTo>
                <a:lnTo>
                  <a:pt x="634" y="656"/>
                </a:lnTo>
                <a:lnTo>
                  <a:pt x="643" y="698"/>
                </a:lnTo>
                <a:lnTo>
                  <a:pt x="661" y="751"/>
                </a:lnTo>
                <a:lnTo>
                  <a:pt x="687" y="804"/>
                </a:lnTo>
                <a:lnTo>
                  <a:pt x="719" y="854"/>
                </a:lnTo>
                <a:lnTo>
                  <a:pt x="754" y="903"/>
                </a:lnTo>
                <a:lnTo>
                  <a:pt x="793" y="949"/>
                </a:lnTo>
                <a:lnTo>
                  <a:pt x="834" y="997"/>
                </a:lnTo>
                <a:lnTo>
                  <a:pt x="804" y="962"/>
                </a:lnTo>
                <a:lnTo>
                  <a:pt x="770" y="935"/>
                </a:lnTo>
                <a:lnTo>
                  <a:pt x="730" y="912"/>
                </a:lnTo>
                <a:lnTo>
                  <a:pt x="684" y="898"/>
                </a:lnTo>
                <a:lnTo>
                  <a:pt x="636" y="887"/>
                </a:lnTo>
                <a:lnTo>
                  <a:pt x="587" y="884"/>
                </a:lnTo>
                <a:lnTo>
                  <a:pt x="535" y="886"/>
                </a:lnTo>
                <a:lnTo>
                  <a:pt x="484" y="893"/>
                </a:lnTo>
                <a:lnTo>
                  <a:pt x="435" y="905"/>
                </a:lnTo>
                <a:lnTo>
                  <a:pt x="387" y="921"/>
                </a:lnTo>
                <a:lnTo>
                  <a:pt x="343" y="944"/>
                </a:lnTo>
                <a:lnTo>
                  <a:pt x="302" y="971"/>
                </a:lnTo>
                <a:lnTo>
                  <a:pt x="267" y="1002"/>
                </a:lnTo>
                <a:lnTo>
                  <a:pt x="230" y="1047"/>
                </a:lnTo>
                <a:lnTo>
                  <a:pt x="202" y="1096"/>
                </a:lnTo>
                <a:lnTo>
                  <a:pt x="180" y="1147"/>
                </a:lnTo>
                <a:lnTo>
                  <a:pt x="166" y="1200"/>
                </a:lnTo>
                <a:lnTo>
                  <a:pt x="159" y="1257"/>
                </a:lnTo>
                <a:lnTo>
                  <a:pt x="157" y="1312"/>
                </a:lnTo>
                <a:lnTo>
                  <a:pt x="163" y="1368"/>
                </a:lnTo>
                <a:lnTo>
                  <a:pt x="172" y="1425"/>
                </a:lnTo>
                <a:lnTo>
                  <a:pt x="186" y="1480"/>
                </a:lnTo>
                <a:lnTo>
                  <a:pt x="205" y="1534"/>
                </a:lnTo>
                <a:lnTo>
                  <a:pt x="242" y="1621"/>
                </a:lnTo>
                <a:lnTo>
                  <a:pt x="285" y="1707"/>
                </a:lnTo>
                <a:lnTo>
                  <a:pt x="329" y="1792"/>
                </a:lnTo>
                <a:lnTo>
                  <a:pt x="373" y="1877"/>
                </a:lnTo>
                <a:lnTo>
                  <a:pt x="414" y="1964"/>
                </a:lnTo>
                <a:lnTo>
                  <a:pt x="449" y="2052"/>
                </a:lnTo>
                <a:lnTo>
                  <a:pt x="475" y="2140"/>
                </a:lnTo>
                <a:lnTo>
                  <a:pt x="491" y="2231"/>
                </a:lnTo>
                <a:lnTo>
                  <a:pt x="497" y="2321"/>
                </a:lnTo>
                <a:lnTo>
                  <a:pt x="493" y="2409"/>
                </a:lnTo>
                <a:lnTo>
                  <a:pt x="481" y="2497"/>
                </a:lnTo>
                <a:lnTo>
                  <a:pt x="458" y="2584"/>
                </a:lnTo>
                <a:lnTo>
                  <a:pt x="426" y="2671"/>
                </a:lnTo>
                <a:lnTo>
                  <a:pt x="385" y="2754"/>
                </a:lnTo>
                <a:lnTo>
                  <a:pt x="336" y="2835"/>
                </a:lnTo>
                <a:lnTo>
                  <a:pt x="278" y="2913"/>
                </a:lnTo>
                <a:lnTo>
                  <a:pt x="336" y="2992"/>
                </a:lnTo>
                <a:lnTo>
                  <a:pt x="385" y="3074"/>
                </a:lnTo>
                <a:lnTo>
                  <a:pt x="426" y="3157"/>
                </a:lnTo>
                <a:lnTo>
                  <a:pt x="458" y="3241"/>
                </a:lnTo>
                <a:lnTo>
                  <a:pt x="481" y="3328"/>
                </a:lnTo>
                <a:lnTo>
                  <a:pt x="493" y="3416"/>
                </a:lnTo>
                <a:lnTo>
                  <a:pt x="497" y="3505"/>
                </a:lnTo>
                <a:lnTo>
                  <a:pt x="491" y="3595"/>
                </a:lnTo>
                <a:lnTo>
                  <a:pt x="475" y="3685"/>
                </a:lnTo>
                <a:lnTo>
                  <a:pt x="449" y="3775"/>
                </a:lnTo>
                <a:lnTo>
                  <a:pt x="414" y="3864"/>
                </a:lnTo>
                <a:lnTo>
                  <a:pt x="373" y="3948"/>
                </a:lnTo>
                <a:lnTo>
                  <a:pt x="329" y="4035"/>
                </a:lnTo>
                <a:lnTo>
                  <a:pt x="285" y="4120"/>
                </a:lnTo>
                <a:lnTo>
                  <a:pt x="242" y="4205"/>
                </a:lnTo>
                <a:lnTo>
                  <a:pt x="205" y="4293"/>
                </a:lnTo>
                <a:lnTo>
                  <a:pt x="186" y="4346"/>
                </a:lnTo>
                <a:lnTo>
                  <a:pt x="172" y="4403"/>
                </a:lnTo>
                <a:lnTo>
                  <a:pt x="163" y="4457"/>
                </a:lnTo>
                <a:lnTo>
                  <a:pt x="157" y="4514"/>
                </a:lnTo>
                <a:lnTo>
                  <a:pt x="159" y="4570"/>
                </a:lnTo>
                <a:lnTo>
                  <a:pt x="166" y="4625"/>
                </a:lnTo>
                <a:lnTo>
                  <a:pt x="180" y="4678"/>
                </a:lnTo>
                <a:lnTo>
                  <a:pt x="202" y="4730"/>
                </a:lnTo>
                <a:lnTo>
                  <a:pt x="230" y="4779"/>
                </a:lnTo>
                <a:lnTo>
                  <a:pt x="267" y="4825"/>
                </a:lnTo>
                <a:lnTo>
                  <a:pt x="302" y="4855"/>
                </a:lnTo>
                <a:lnTo>
                  <a:pt x="343" y="4883"/>
                </a:lnTo>
                <a:lnTo>
                  <a:pt x="387" y="4904"/>
                </a:lnTo>
                <a:lnTo>
                  <a:pt x="435" y="4922"/>
                </a:lnTo>
                <a:lnTo>
                  <a:pt x="484" y="4935"/>
                </a:lnTo>
                <a:lnTo>
                  <a:pt x="535" y="4942"/>
                </a:lnTo>
                <a:lnTo>
                  <a:pt x="587" y="4943"/>
                </a:lnTo>
                <a:lnTo>
                  <a:pt x="636" y="4938"/>
                </a:lnTo>
                <a:lnTo>
                  <a:pt x="684" y="4929"/>
                </a:lnTo>
                <a:lnTo>
                  <a:pt x="730" y="4913"/>
                </a:lnTo>
                <a:lnTo>
                  <a:pt x="770" y="4892"/>
                </a:lnTo>
                <a:lnTo>
                  <a:pt x="804" y="4864"/>
                </a:lnTo>
                <a:lnTo>
                  <a:pt x="834" y="4830"/>
                </a:lnTo>
                <a:lnTo>
                  <a:pt x="793" y="4876"/>
                </a:lnTo>
                <a:lnTo>
                  <a:pt x="754" y="4924"/>
                </a:lnTo>
                <a:lnTo>
                  <a:pt x="719" y="4972"/>
                </a:lnTo>
                <a:lnTo>
                  <a:pt x="687" y="5023"/>
                </a:lnTo>
                <a:lnTo>
                  <a:pt x="661" y="5074"/>
                </a:lnTo>
                <a:lnTo>
                  <a:pt x="643" y="5129"/>
                </a:lnTo>
                <a:lnTo>
                  <a:pt x="634" y="5171"/>
                </a:lnTo>
                <a:lnTo>
                  <a:pt x="633" y="5214"/>
                </a:lnTo>
                <a:lnTo>
                  <a:pt x="638" y="5256"/>
                </a:lnTo>
                <a:lnTo>
                  <a:pt x="650" y="5299"/>
                </a:lnTo>
                <a:lnTo>
                  <a:pt x="668" y="5337"/>
                </a:lnTo>
                <a:lnTo>
                  <a:pt x="693" y="5375"/>
                </a:lnTo>
                <a:lnTo>
                  <a:pt x="724" y="5405"/>
                </a:lnTo>
                <a:lnTo>
                  <a:pt x="765" y="5431"/>
                </a:lnTo>
                <a:lnTo>
                  <a:pt x="811" y="5451"/>
                </a:lnTo>
                <a:lnTo>
                  <a:pt x="860" y="5463"/>
                </a:lnTo>
                <a:lnTo>
                  <a:pt x="913" y="5468"/>
                </a:lnTo>
                <a:lnTo>
                  <a:pt x="966" y="5466"/>
                </a:lnTo>
                <a:lnTo>
                  <a:pt x="1019" y="5459"/>
                </a:lnTo>
                <a:lnTo>
                  <a:pt x="1072" y="5447"/>
                </a:lnTo>
                <a:lnTo>
                  <a:pt x="1122" y="5433"/>
                </a:lnTo>
                <a:lnTo>
                  <a:pt x="1189" y="5406"/>
                </a:lnTo>
                <a:lnTo>
                  <a:pt x="1256" y="5378"/>
                </a:lnTo>
                <a:lnTo>
                  <a:pt x="1321" y="5348"/>
                </a:lnTo>
                <a:lnTo>
                  <a:pt x="1387" y="5320"/>
                </a:lnTo>
                <a:lnTo>
                  <a:pt x="1456" y="5295"/>
                </a:lnTo>
                <a:lnTo>
                  <a:pt x="1526" y="5279"/>
                </a:lnTo>
                <a:lnTo>
                  <a:pt x="1599" y="5269"/>
                </a:lnTo>
                <a:lnTo>
                  <a:pt x="1673" y="5265"/>
                </a:lnTo>
                <a:lnTo>
                  <a:pt x="1747" y="5269"/>
                </a:lnTo>
                <a:lnTo>
                  <a:pt x="1823" y="5279"/>
                </a:lnTo>
                <a:lnTo>
                  <a:pt x="1895" y="5295"/>
                </a:lnTo>
                <a:lnTo>
                  <a:pt x="1968" y="5316"/>
                </a:lnTo>
                <a:lnTo>
                  <a:pt x="2039" y="5343"/>
                </a:lnTo>
                <a:lnTo>
                  <a:pt x="2104" y="5375"/>
                </a:lnTo>
                <a:lnTo>
                  <a:pt x="2166" y="5412"/>
                </a:lnTo>
                <a:lnTo>
                  <a:pt x="2222" y="5452"/>
                </a:lnTo>
                <a:lnTo>
                  <a:pt x="2272" y="5498"/>
                </a:lnTo>
                <a:lnTo>
                  <a:pt x="2314" y="5548"/>
                </a:lnTo>
                <a:lnTo>
                  <a:pt x="2349" y="5601"/>
                </a:lnTo>
                <a:lnTo>
                  <a:pt x="2376" y="5656"/>
                </a:lnTo>
                <a:lnTo>
                  <a:pt x="2402" y="5601"/>
                </a:lnTo>
                <a:lnTo>
                  <a:pt x="2438" y="5548"/>
                </a:lnTo>
                <a:lnTo>
                  <a:pt x="2480" y="5498"/>
                </a:lnTo>
                <a:lnTo>
                  <a:pt x="2530" y="5452"/>
                </a:lnTo>
                <a:lnTo>
                  <a:pt x="2586" y="5412"/>
                </a:lnTo>
                <a:lnTo>
                  <a:pt x="2648" y="5375"/>
                </a:lnTo>
                <a:lnTo>
                  <a:pt x="2715" y="5343"/>
                </a:lnTo>
                <a:lnTo>
                  <a:pt x="2784" y="5316"/>
                </a:lnTo>
                <a:lnTo>
                  <a:pt x="2856" y="5295"/>
                </a:lnTo>
                <a:lnTo>
                  <a:pt x="2930" y="5279"/>
                </a:lnTo>
                <a:lnTo>
                  <a:pt x="3005" y="5269"/>
                </a:lnTo>
                <a:lnTo>
                  <a:pt x="3081" y="5265"/>
                </a:lnTo>
                <a:lnTo>
                  <a:pt x="3155" y="5269"/>
                </a:lnTo>
                <a:lnTo>
                  <a:pt x="3227" y="5279"/>
                </a:lnTo>
                <a:lnTo>
                  <a:pt x="3296" y="5295"/>
                </a:lnTo>
                <a:lnTo>
                  <a:pt x="3365" y="5320"/>
                </a:lnTo>
                <a:lnTo>
                  <a:pt x="3432" y="5348"/>
                </a:lnTo>
                <a:lnTo>
                  <a:pt x="3497" y="5378"/>
                </a:lnTo>
                <a:lnTo>
                  <a:pt x="3563" y="5406"/>
                </a:lnTo>
                <a:lnTo>
                  <a:pt x="3630" y="5433"/>
                </a:lnTo>
                <a:lnTo>
                  <a:pt x="3681" y="5447"/>
                </a:lnTo>
                <a:lnTo>
                  <a:pt x="3732" y="5459"/>
                </a:lnTo>
                <a:lnTo>
                  <a:pt x="3787" y="5466"/>
                </a:lnTo>
                <a:lnTo>
                  <a:pt x="3840" y="5468"/>
                </a:lnTo>
                <a:lnTo>
                  <a:pt x="3891" y="5463"/>
                </a:lnTo>
                <a:lnTo>
                  <a:pt x="3941" y="5451"/>
                </a:lnTo>
                <a:lnTo>
                  <a:pt x="3988" y="5431"/>
                </a:lnTo>
                <a:lnTo>
                  <a:pt x="4027" y="5405"/>
                </a:lnTo>
                <a:lnTo>
                  <a:pt x="4059" y="5375"/>
                </a:lnTo>
                <a:lnTo>
                  <a:pt x="4084" y="5337"/>
                </a:lnTo>
                <a:lnTo>
                  <a:pt x="4103" y="5299"/>
                </a:lnTo>
                <a:lnTo>
                  <a:pt x="4114" y="5256"/>
                </a:lnTo>
                <a:lnTo>
                  <a:pt x="4119" y="5214"/>
                </a:lnTo>
                <a:lnTo>
                  <a:pt x="4117" y="5171"/>
                </a:lnTo>
                <a:lnTo>
                  <a:pt x="4109" y="5129"/>
                </a:lnTo>
                <a:lnTo>
                  <a:pt x="4091" y="5074"/>
                </a:lnTo>
                <a:lnTo>
                  <a:pt x="4064" y="5023"/>
                </a:lnTo>
                <a:lnTo>
                  <a:pt x="4033" y="4972"/>
                </a:lnTo>
                <a:lnTo>
                  <a:pt x="3997" y="4924"/>
                </a:lnTo>
                <a:lnTo>
                  <a:pt x="3958" y="4876"/>
                </a:lnTo>
                <a:lnTo>
                  <a:pt x="3920" y="4830"/>
                </a:lnTo>
                <a:lnTo>
                  <a:pt x="3948" y="4864"/>
                </a:lnTo>
                <a:lnTo>
                  <a:pt x="3983" y="4892"/>
                </a:lnTo>
                <a:lnTo>
                  <a:pt x="4024" y="4913"/>
                </a:lnTo>
                <a:lnTo>
                  <a:pt x="4068" y="4929"/>
                </a:lnTo>
                <a:lnTo>
                  <a:pt x="4116" y="4938"/>
                </a:lnTo>
                <a:lnTo>
                  <a:pt x="4165" y="4943"/>
                </a:lnTo>
                <a:lnTo>
                  <a:pt x="4216" y="4942"/>
                </a:lnTo>
                <a:lnTo>
                  <a:pt x="4268" y="4935"/>
                </a:lnTo>
                <a:lnTo>
                  <a:pt x="4317" y="4922"/>
                </a:lnTo>
                <a:lnTo>
                  <a:pt x="4365" y="4904"/>
                </a:lnTo>
                <a:lnTo>
                  <a:pt x="4411" y="4883"/>
                </a:lnTo>
                <a:lnTo>
                  <a:pt x="4449" y="4855"/>
                </a:lnTo>
                <a:lnTo>
                  <a:pt x="4485" y="4825"/>
                </a:lnTo>
                <a:lnTo>
                  <a:pt x="4522" y="4779"/>
                </a:lnTo>
                <a:lnTo>
                  <a:pt x="4550" y="4730"/>
                </a:lnTo>
                <a:lnTo>
                  <a:pt x="4571" y="4678"/>
                </a:lnTo>
                <a:lnTo>
                  <a:pt x="4585" y="4625"/>
                </a:lnTo>
                <a:lnTo>
                  <a:pt x="4593" y="4570"/>
                </a:lnTo>
                <a:lnTo>
                  <a:pt x="4594" y="4514"/>
                </a:lnTo>
                <a:lnTo>
                  <a:pt x="4589" y="4457"/>
                </a:lnTo>
                <a:lnTo>
                  <a:pt x="4580" y="4403"/>
                </a:lnTo>
                <a:lnTo>
                  <a:pt x="4566" y="4346"/>
                </a:lnTo>
                <a:lnTo>
                  <a:pt x="4548" y="4293"/>
                </a:lnTo>
                <a:lnTo>
                  <a:pt x="4511" y="4205"/>
                </a:lnTo>
                <a:lnTo>
                  <a:pt x="4469" y="4120"/>
                </a:lnTo>
                <a:lnTo>
                  <a:pt x="4423" y="4035"/>
                </a:lnTo>
                <a:lnTo>
                  <a:pt x="4379" y="3948"/>
                </a:lnTo>
                <a:lnTo>
                  <a:pt x="4338" y="3864"/>
                </a:lnTo>
                <a:lnTo>
                  <a:pt x="4303" y="3775"/>
                </a:lnTo>
                <a:lnTo>
                  <a:pt x="4276" y="3685"/>
                </a:lnTo>
                <a:lnTo>
                  <a:pt x="4260" y="3595"/>
                </a:lnTo>
                <a:lnTo>
                  <a:pt x="4255" y="3505"/>
                </a:lnTo>
                <a:lnTo>
                  <a:pt x="4259" y="3416"/>
                </a:lnTo>
                <a:lnTo>
                  <a:pt x="4271" y="3328"/>
                </a:lnTo>
                <a:lnTo>
                  <a:pt x="4294" y="3241"/>
                </a:lnTo>
                <a:lnTo>
                  <a:pt x="4326" y="3157"/>
                </a:lnTo>
                <a:lnTo>
                  <a:pt x="4366" y="3074"/>
                </a:lnTo>
                <a:lnTo>
                  <a:pt x="4416" y="2992"/>
                </a:lnTo>
                <a:lnTo>
                  <a:pt x="4476" y="2913"/>
                </a:lnTo>
                <a:lnTo>
                  <a:pt x="4416" y="2835"/>
                </a:lnTo>
                <a:lnTo>
                  <a:pt x="4366" y="2754"/>
                </a:lnTo>
                <a:lnTo>
                  <a:pt x="4326" y="2671"/>
                </a:lnTo>
                <a:lnTo>
                  <a:pt x="4294" y="2584"/>
                </a:lnTo>
                <a:lnTo>
                  <a:pt x="4271" y="2497"/>
                </a:lnTo>
                <a:lnTo>
                  <a:pt x="4259" y="2409"/>
                </a:lnTo>
                <a:lnTo>
                  <a:pt x="4255" y="2321"/>
                </a:lnTo>
                <a:lnTo>
                  <a:pt x="4260" y="2231"/>
                </a:lnTo>
                <a:lnTo>
                  <a:pt x="4276" y="2140"/>
                </a:lnTo>
                <a:lnTo>
                  <a:pt x="4303" y="2052"/>
                </a:lnTo>
                <a:lnTo>
                  <a:pt x="4338" y="1964"/>
                </a:lnTo>
                <a:lnTo>
                  <a:pt x="4379" y="1877"/>
                </a:lnTo>
                <a:lnTo>
                  <a:pt x="4423" y="1792"/>
                </a:lnTo>
                <a:lnTo>
                  <a:pt x="4469" y="1707"/>
                </a:lnTo>
                <a:lnTo>
                  <a:pt x="4511" y="1621"/>
                </a:lnTo>
                <a:lnTo>
                  <a:pt x="4548" y="1534"/>
                </a:lnTo>
                <a:lnTo>
                  <a:pt x="4566" y="1480"/>
                </a:lnTo>
                <a:lnTo>
                  <a:pt x="4580" y="1425"/>
                </a:lnTo>
                <a:lnTo>
                  <a:pt x="4589" y="1368"/>
                </a:lnTo>
                <a:lnTo>
                  <a:pt x="4594" y="1312"/>
                </a:lnTo>
                <a:lnTo>
                  <a:pt x="4593" y="1257"/>
                </a:lnTo>
                <a:lnTo>
                  <a:pt x="4585" y="1200"/>
                </a:lnTo>
                <a:lnTo>
                  <a:pt x="4571" y="1147"/>
                </a:lnTo>
                <a:lnTo>
                  <a:pt x="4550" y="1096"/>
                </a:lnTo>
                <a:lnTo>
                  <a:pt x="4522" y="1047"/>
                </a:lnTo>
                <a:lnTo>
                  <a:pt x="4485" y="1002"/>
                </a:lnTo>
                <a:lnTo>
                  <a:pt x="4449" y="971"/>
                </a:lnTo>
                <a:lnTo>
                  <a:pt x="4411" y="944"/>
                </a:lnTo>
                <a:lnTo>
                  <a:pt x="4365" y="921"/>
                </a:lnTo>
                <a:lnTo>
                  <a:pt x="4317" y="905"/>
                </a:lnTo>
                <a:lnTo>
                  <a:pt x="4268" y="893"/>
                </a:lnTo>
                <a:lnTo>
                  <a:pt x="4216" y="886"/>
                </a:lnTo>
                <a:lnTo>
                  <a:pt x="4165" y="884"/>
                </a:lnTo>
                <a:lnTo>
                  <a:pt x="4116" y="887"/>
                </a:lnTo>
                <a:lnTo>
                  <a:pt x="4068" y="898"/>
                </a:lnTo>
                <a:lnTo>
                  <a:pt x="4024" y="912"/>
                </a:lnTo>
                <a:lnTo>
                  <a:pt x="3983" y="935"/>
                </a:lnTo>
                <a:lnTo>
                  <a:pt x="3948" y="962"/>
                </a:lnTo>
                <a:lnTo>
                  <a:pt x="3920" y="997"/>
                </a:lnTo>
                <a:lnTo>
                  <a:pt x="3958" y="949"/>
                </a:lnTo>
                <a:lnTo>
                  <a:pt x="3997" y="903"/>
                </a:lnTo>
                <a:lnTo>
                  <a:pt x="4033" y="854"/>
                </a:lnTo>
                <a:lnTo>
                  <a:pt x="4064" y="804"/>
                </a:lnTo>
                <a:lnTo>
                  <a:pt x="4091" y="751"/>
                </a:lnTo>
                <a:lnTo>
                  <a:pt x="4109" y="698"/>
                </a:lnTo>
                <a:lnTo>
                  <a:pt x="4117" y="656"/>
                </a:lnTo>
                <a:lnTo>
                  <a:pt x="4119" y="612"/>
                </a:lnTo>
                <a:lnTo>
                  <a:pt x="4114" y="569"/>
                </a:lnTo>
                <a:lnTo>
                  <a:pt x="4103" y="529"/>
                </a:lnTo>
                <a:lnTo>
                  <a:pt x="4084" y="488"/>
                </a:lnTo>
                <a:lnTo>
                  <a:pt x="4059" y="453"/>
                </a:lnTo>
                <a:lnTo>
                  <a:pt x="4027" y="421"/>
                </a:lnTo>
                <a:lnTo>
                  <a:pt x="3988" y="394"/>
                </a:lnTo>
                <a:lnTo>
                  <a:pt x="3941" y="375"/>
                </a:lnTo>
                <a:lnTo>
                  <a:pt x="3891" y="363"/>
                </a:lnTo>
                <a:lnTo>
                  <a:pt x="3840" y="359"/>
                </a:lnTo>
                <a:lnTo>
                  <a:pt x="3787" y="361"/>
                </a:lnTo>
                <a:lnTo>
                  <a:pt x="3732" y="366"/>
                </a:lnTo>
                <a:lnTo>
                  <a:pt x="3681" y="378"/>
                </a:lnTo>
                <a:lnTo>
                  <a:pt x="3630" y="394"/>
                </a:lnTo>
                <a:lnTo>
                  <a:pt x="3563" y="421"/>
                </a:lnTo>
                <a:lnTo>
                  <a:pt x="3497" y="449"/>
                </a:lnTo>
                <a:lnTo>
                  <a:pt x="3432" y="479"/>
                </a:lnTo>
                <a:lnTo>
                  <a:pt x="3365" y="506"/>
                </a:lnTo>
                <a:lnTo>
                  <a:pt x="3296" y="530"/>
                </a:lnTo>
                <a:lnTo>
                  <a:pt x="3227" y="548"/>
                </a:lnTo>
                <a:lnTo>
                  <a:pt x="3155" y="557"/>
                </a:lnTo>
                <a:lnTo>
                  <a:pt x="3081" y="561"/>
                </a:lnTo>
                <a:lnTo>
                  <a:pt x="3005" y="557"/>
                </a:lnTo>
                <a:lnTo>
                  <a:pt x="2930" y="546"/>
                </a:lnTo>
                <a:lnTo>
                  <a:pt x="2856" y="532"/>
                </a:lnTo>
                <a:lnTo>
                  <a:pt x="2784" y="511"/>
                </a:lnTo>
                <a:lnTo>
                  <a:pt x="2715" y="483"/>
                </a:lnTo>
                <a:lnTo>
                  <a:pt x="2648" y="451"/>
                </a:lnTo>
                <a:lnTo>
                  <a:pt x="2586" y="416"/>
                </a:lnTo>
                <a:lnTo>
                  <a:pt x="2530" y="373"/>
                </a:lnTo>
                <a:lnTo>
                  <a:pt x="2480" y="329"/>
                </a:lnTo>
                <a:lnTo>
                  <a:pt x="2438" y="280"/>
                </a:lnTo>
                <a:lnTo>
                  <a:pt x="2402" y="227"/>
                </a:lnTo>
                <a:lnTo>
                  <a:pt x="2376" y="17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Bonifiesta.com"/>
          <p:cNvSpPr txBox="1"/>
          <p:nvPr/>
        </p:nvSpPr>
        <p:spPr>
          <a:xfrm>
            <a:off x="575078" y="3839643"/>
            <a:ext cx="322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Sábado 19 de Diciembre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40987" y="4233493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HORA: 5:00 pm.</a:t>
            </a:r>
            <a:endParaRPr lang="en-US" sz="19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15355" y="4598407"/>
            <a:ext cx="290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FFFF00"/>
                </a:solidFill>
                <a:latin typeface="Glowworm" panose="020F0804020102020204" pitchFamily="34" charset="0"/>
              </a:rPr>
              <a:t>En Urb. </a:t>
            </a:r>
            <a:r>
              <a:rPr lang="es-PE" sz="2000" dirty="0" smtClean="0">
                <a:solidFill>
                  <a:srgbClr val="FFFF00"/>
                </a:solidFill>
                <a:latin typeface="Glowworm" panose="020F0804020102020204" pitchFamily="34" charset="0"/>
              </a:rPr>
              <a:t>Los Rosales</a:t>
            </a:r>
          </a:p>
          <a:p>
            <a:pPr algn="ctr"/>
            <a:r>
              <a:rPr lang="es-PE" sz="2000" dirty="0" smtClean="0">
                <a:solidFill>
                  <a:srgbClr val="FFFF00"/>
                </a:solidFill>
                <a:latin typeface="Glowworm" panose="020F0804020102020204" pitchFamily="34" charset="0"/>
              </a:rPr>
              <a:t> A-12 2do piso</a:t>
            </a:r>
            <a:endParaRPr lang="en-US" sz="1600" dirty="0">
              <a:solidFill>
                <a:srgbClr val="FFFF00"/>
              </a:solidFill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297999" y="5297586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pic>
        <p:nvPicPr>
          <p:cNvPr id="19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9490" y="80435"/>
            <a:ext cx="1456788" cy="1759420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421">
            <a:off x="578295" y="1272127"/>
            <a:ext cx="1177781" cy="1177781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829">
            <a:off x="2547144" y="1135591"/>
            <a:ext cx="1282089" cy="1282089"/>
          </a:xfrm>
          <a:prstGeom prst="rect">
            <a:avLst/>
          </a:prstGeom>
        </p:spPr>
      </p:pic>
      <p:sp>
        <p:nvSpPr>
          <p:cNvPr id="22" name="Bonifiesta.com"/>
          <p:cNvSpPr txBox="1"/>
          <p:nvPr/>
        </p:nvSpPr>
        <p:spPr>
          <a:xfrm>
            <a:off x="1345885" y="3084253"/>
            <a:ext cx="16444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500" dirty="0" smtClean="0">
                <a:solidFill>
                  <a:srgbClr val="FFFF00"/>
                </a:solidFill>
                <a:effectLst>
                  <a:glow rad="101600">
                    <a:schemeClr val="tx1"/>
                  </a:glow>
                </a:effectLst>
                <a:latin typeface="BabyMonsta-Bonifiesta.com" panose="02000500000000000000" pitchFamily="50" charset="0"/>
              </a:rPr>
              <a:t>Cumple 7</a:t>
            </a:r>
            <a:endParaRPr lang="es-PE" sz="3500" dirty="0">
              <a:solidFill>
                <a:srgbClr val="FFFF00"/>
              </a:solidFill>
              <a:effectLst>
                <a:glow rad="101600">
                  <a:schemeClr val="tx1"/>
                </a:glow>
              </a:effectLst>
              <a:latin typeface="BabyMonsta-Bonifiesta.com" panose="02000500000000000000" pitchFamily="50" charset="0"/>
            </a:endParaRPr>
          </a:p>
        </p:txBody>
      </p:sp>
      <p:pic>
        <p:nvPicPr>
          <p:cNvPr id="23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3" y="1463092"/>
            <a:ext cx="2558712" cy="1719135"/>
          </a:xfrm>
          <a:prstGeom prst="rect">
            <a:avLst/>
          </a:prstGeom>
        </p:spPr>
      </p:pic>
      <p:sp>
        <p:nvSpPr>
          <p:cNvPr id="24" name="Bonifiesta.com"/>
          <p:cNvSpPr txBox="1"/>
          <p:nvPr/>
        </p:nvSpPr>
        <p:spPr>
          <a:xfrm>
            <a:off x="840987" y="2401446"/>
            <a:ext cx="2742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ln w="28575">
                  <a:noFill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an Robnei" pitchFamily="2" charset="0"/>
              </a:rPr>
              <a:t>sebastian</a:t>
            </a:r>
            <a:endParaRPr lang="es-PE" sz="2200" dirty="0">
              <a:ln w="28575">
                <a:noFill/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Han Robnei" pitchFamily="2" charset="0"/>
            </a:endParaRPr>
          </a:p>
        </p:txBody>
      </p:sp>
      <p:pic>
        <p:nvPicPr>
          <p:cNvPr id="25" name="Bonifiesta.com" descr="https://www.megaidea.net/wp-content/uploads/2020/10/Platillo-among-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2" y="172296"/>
            <a:ext cx="755950" cy="9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Bonifiesta.com" descr="https://www.megaidea.net/wp-content/uploads/2020/10/Platillo-among-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64" y="183334"/>
            <a:ext cx="755950" cy="9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nifiesta.com" descr="https://www.megaidea.net/wp-content/uploads/2020/10/Among-US-Pikachu-988x10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9662" y="4946090"/>
            <a:ext cx="1085921" cy="11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onifiesta.com" descr="https://www.megaidea.net/wp-content/uploads/2020/10/Among-US-Mario-Bro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070">
            <a:off x="151668" y="4913465"/>
            <a:ext cx="971888" cy="11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19" y="2729158"/>
            <a:ext cx="1220593" cy="1220593"/>
          </a:xfrm>
          <a:prstGeom prst="rect">
            <a:avLst/>
          </a:prstGeom>
        </p:spPr>
      </p:pic>
      <p:pic>
        <p:nvPicPr>
          <p:cNvPr id="30" name="Bonifiesta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8188" y="2964219"/>
            <a:ext cx="921591" cy="9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30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Calibri</vt:lpstr>
      <vt:lpstr>BabyMonsta-Bonifiesta.com</vt:lpstr>
      <vt:lpstr>Han Robnei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Among Us</cp:keywords>
  <cp:lastModifiedBy>i5 10400</cp:lastModifiedBy>
  <cp:revision>32</cp:revision>
  <dcterms:created xsi:type="dcterms:W3CDTF">2019-11-13T16:45:46Z</dcterms:created>
  <dcterms:modified xsi:type="dcterms:W3CDTF">2024-01-12T23:54:09Z</dcterms:modified>
</cp:coreProperties>
</file>