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3"/>
  </p:notesMasterIdLst>
  <p:sldIdLst>
    <p:sldId id="259" r:id="rId2"/>
  </p:sldIdLst>
  <p:sldSz cx="7559675" cy="10439400"/>
  <p:notesSz cx="6858000" cy="9144000"/>
  <p:embeddedFontLst>
    <p:embeddedFont>
      <p:font typeface="Glowworm" panose="020F0804020102020204" pitchFamily="3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Sweet Home Oklahoma" pitchFamily="2" charset="0"/>
      <p:regular r:id="rId9"/>
    </p:embeddedFont>
    <p:embeddedFont>
      <p:font typeface="Glowworm Rob" panose="020F0804020102020204" pitchFamily="34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906"/>
    <a:srgbClr val="CCEB35"/>
    <a:srgbClr val="F0CF5B"/>
    <a:srgbClr val="FAEFBE"/>
    <a:srgbClr val="CBE93A"/>
    <a:srgbClr val="E66E00"/>
    <a:srgbClr val="7FB61D"/>
    <a:srgbClr val="E66D02"/>
    <a:srgbClr val="7DB61C"/>
    <a:srgbClr val="11A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433" autoAdjust="0"/>
  </p:normalViewPr>
  <p:slideViewPr>
    <p:cSldViewPr snapToGrid="0">
      <p:cViewPr varScale="1">
        <p:scale>
          <a:sx n="74" d="100"/>
          <a:sy n="74" d="100"/>
        </p:scale>
        <p:origin x="23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EBAA8-7579-4475-973E-BA1CB08BCD71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1143000"/>
            <a:ext cx="2235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5C874-3F8D-4068-8EFC-BC1801DC95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32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 smtClean="0"/>
              <a:t>Mas Diseños Editables en </a:t>
            </a:r>
            <a:r>
              <a:rPr lang="es-MX" b="1" baseline="0" dirty="0" smtClean="0"/>
              <a:t>www.robnei.blog</a:t>
            </a:r>
            <a:endParaRPr lang="es-PE" b="1" smtClean="0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C874-3F8D-4068-8EFC-BC1801DC95C3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908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68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930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95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983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27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444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202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940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00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42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830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B52C1-7B27-4B25-B129-BD9DA6325AB2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  <p:sp>
        <p:nvSpPr>
          <p:cNvPr id="13" name="Robnei.com"/>
          <p:cNvSpPr/>
          <p:nvPr userDrawn="1"/>
        </p:nvSpPr>
        <p:spPr>
          <a:xfrm>
            <a:off x="-2842558" y="456747"/>
            <a:ext cx="2714443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4" name="Robnei.com"/>
          <p:cNvSpPr txBox="1"/>
          <p:nvPr userDrawn="1"/>
        </p:nvSpPr>
        <p:spPr>
          <a:xfrm>
            <a:off x="-2839409" y="994670"/>
            <a:ext cx="2082943" cy="2454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59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bnei.com"/>
          <p:cNvSpPr/>
          <p:nvPr userDrawn="1"/>
        </p:nvSpPr>
        <p:spPr>
          <a:xfrm>
            <a:off x="-2846810" y="584639"/>
            <a:ext cx="2718000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6" name="Robnei.com"/>
          <p:cNvSpPr txBox="1"/>
          <p:nvPr userDrawn="1"/>
        </p:nvSpPr>
        <p:spPr>
          <a:xfrm>
            <a:off x="-2578174" y="595627"/>
            <a:ext cx="217078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obnei.com"/>
          <p:cNvPicPr>
            <a:picLocks noChangeAspect="1"/>
          </p:cNvPicPr>
          <p:nvPr userDrawn="1"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901" y="2535368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8" name="Robnei.com"/>
          <p:cNvSpPr>
            <a:spLocks/>
          </p:cNvSpPr>
          <p:nvPr userDrawn="1"/>
        </p:nvSpPr>
        <p:spPr bwMode="auto">
          <a:xfrm>
            <a:off x="-2531452" y="5543913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/>
          <a:p>
            <a:endParaRPr lang="es-PE" sz="1257"/>
          </a:p>
        </p:txBody>
      </p:sp>
      <p:pic>
        <p:nvPicPr>
          <p:cNvPr id="19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1287" y="3762605"/>
            <a:ext cx="1529136" cy="172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Robnei.com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2284" y="5567399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8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Megaidea.net"/>
          <p:cNvGrpSpPr/>
          <p:nvPr/>
        </p:nvGrpSpPr>
        <p:grpSpPr>
          <a:xfrm>
            <a:off x="433136" y="4335957"/>
            <a:ext cx="6903454" cy="5943109"/>
            <a:chOff x="376998" y="4162926"/>
            <a:chExt cx="6903454" cy="5943109"/>
          </a:xfrm>
        </p:grpSpPr>
        <p:pic>
          <p:nvPicPr>
            <p:cNvPr id="2054" name="Megaidea.net" descr="https://www.megaidea.net/wp-content/uploads/2019/04/Marco_Megaidea-Verd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998" y="4162926"/>
              <a:ext cx="6903454" cy="5943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Megaidea.net" descr="https://www.megaidea.net/wp-content/uploads/2019/04/marco-negro-amarill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100" y="4261450"/>
              <a:ext cx="6578600" cy="5733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Megaidea.net"/>
          <p:cNvSpPr txBox="1"/>
          <p:nvPr/>
        </p:nvSpPr>
        <p:spPr>
          <a:xfrm>
            <a:off x="433136" y="5401758"/>
            <a:ext cx="6506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>
                <a:solidFill>
                  <a:srgbClr val="CCEB35"/>
                </a:solidFill>
                <a:latin typeface="Glowworm" panose="020F0804020102020204" pitchFamily="34" charset="0"/>
              </a:rPr>
              <a:t>¡</a:t>
            </a:r>
            <a:r>
              <a:rPr lang="es-PE" sz="4000" dirty="0" smtClean="0">
                <a:solidFill>
                  <a:srgbClr val="CCEB35"/>
                </a:solidFill>
                <a:latin typeface="Glowworm" panose="020F0804020102020204" pitchFamily="34" charset="0"/>
              </a:rPr>
              <a:t>FELIZ CUMPLEAÑOS!</a:t>
            </a:r>
            <a:r>
              <a:rPr lang="es-PE" sz="4000" dirty="0" smtClean="0">
                <a:solidFill>
                  <a:srgbClr val="CCEB35"/>
                </a:solidFill>
                <a:latin typeface="Sweet Home Oklahoma" pitchFamily="2" charset="0"/>
              </a:rPr>
              <a:t> </a:t>
            </a:r>
            <a:endParaRPr lang="es-PE" sz="4000" dirty="0">
              <a:solidFill>
                <a:srgbClr val="CCEB35"/>
              </a:solidFill>
              <a:latin typeface="Sweet Home Oklahoma" pitchFamily="2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1232091" y="5811567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F0CF5B"/>
                </a:solidFill>
                <a:latin typeface="Glowworm Rob" panose="020F0804020102020204" pitchFamily="34" charset="0"/>
              </a:rPr>
              <a:t>Carlitos</a:t>
            </a:r>
            <a:r>
              <a:rPr lang="es-PE" sz="5000" dirty="0" smtClean="0">
                <a:solidFill>
                  <a:srgbClr val="F0CF5B"/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rgbClr val="F0CF5B"/>
              </a:solidFill>
              <a:latin typeface="Glowworm Rob" panose="020F0804020102020204" pitchFamily="34" charset="0"/>
            </a:endParaRPr>
          </a:p>
        </p:txBody>
      </p:sp>
      <p:sp>
        <p:nvSpPr>
          <p:cNvPr id="14" name="Megaidea.net"/>
          <p:cNvSpPr txBox="1"/>
          <p:nvPr/>
        </p:nvSpPr>
        <p:spPr>
          <a:xfrm>
            <a:off x="1318058" y="6698565"/>
            <a:ext cx="492784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CCEB35"/>
                </a:solidFill>
                <a:latin typeface="Glowworm Rob" panose="020F0804020102020204" pitchFamily="34" charset="0"/>
              </a:rPr>
              <a:t>Acompañame a celebrar</a:t>
            </a:r>
            <a:endParaRPr lang="es-PE" sz="2900" dirty="0">
              <a:solidFill>
                <a:srgbClr val="CCEB35"/>
              </a:solidFill>
              <a:latin typeface="Glowworm Rob" panose="020F0804020102020204" pitchFamily="34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1266915" y="7110817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F0CF5B"/>
                </a:solidFill>
                <a:latin typeface="Glowworm Rob" panose="020F0804020102020204" pitchFamily="34" charset="0"/>
              </a:rPr>
              <a:t>Mis 7 añitos</a:t>
            </a:r>
            <a:endParaRPr lang="es-PE" sz="5000" dirty="0">
              <a:solidFill>
                <a:srgbClr val="F0CF5B"/>
              </a:solidFill>
              <a:latin typeface="Glowworm Rob" panose="020F0804020102020204" pitchFamily="34" charset="0"/>
            </a:endParaRPr>
          </a:p>
        </p:txBody>
      </p:sp>
      <p:sp>
        <p:nvSpPr>
          <p:cNvPr id="16" name="Megaidea.net"/>
          <p:cNvSpPr txBox="1"/>
          <p:nvPr/>
        </p:nvSpPr>
        <p:spPr>
          <a:xfrm>
            <a:off x="1700658" y="7862901"/>
            <a:ext cx="42628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CCEB35"/>
                </a:solidFill>
                <a:latin typeface="Glowworm Rob" panose="020F0804020102020204" pitchFamily="34" charset="0"/>
              </a:rPr>
              <a:t>Dia: Sábado 18 de Enero </a:t>
            </a:r>
          </a:p>
          <a:p>
            <a:pPr algn="ctr"/>
            <a:r>
              <a:rPr lang="es-PE" sz="2500" dirty="0" smtClean="0">
                <a:solidFill>
                  <a:srgbClr val="CCEB35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CCEB35"/>
                </a:solidFill>
                <a:latin typeface="Glowworm Rob" panose="020F0804020102020204" pitchFamily="34" charset="0"/>
              </a:rPr>
              <a:t>2</a:t>
            </a:r>
            <a:r>
              <a:rPr lang="es-PE" sz="2500" dirty="0" smtClean="0">
                <a:solidFill>
                  <a:srgbClr val="CCEB35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CCEB35"/>
                </a:solidFill>
                <a:latin typeface="Glowworm Rob" panose="020F0804020102020204" pitchFamily="34" charset="0"/>
              </a:rPr>
              <a:t>Lugar: Local Comunal Perez Gamboa </a:t>
            </a:r>
            <a:endParaRPr lang="es-PE" sz="2500" dirty="0">
              <a:solidFill>
                <a:srgbClr val="CCEB35"/>
              </a:solidFill>
              <a:latin typeface="Glowworm Rob" panose="020F0804020102020204" pitchFamily="34" charset="0"/>
            </a:endParaRPr>
          </a:p>
        </p:txBody>
      </p:sp>
      <p:pic>
        <p:nvPicPr>
          <p:cNvPr id="2056" name="Megaidea.net" descr="https://www.megaidea.net/wp-content/uploads/2021/11/Alvin-y-las-Ardillas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" y="6967869"/>
            <a:ext cx="2089210" cy="313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Megaidea.net" descr="https://www.megaidea.net/wp-content/uploads/2019/09/banderin_guirnalda28-1024x250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5" t="2609" r="2494"/>
          <a:stretch/>
        </p:blipFill>
        <p:spPr bwMode="auto">
          <a:xfrm rot="1112978">
            <a:off x="1662103" y="3873296"/>
            <a:ext cx="4279963" cy="212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egaidea.net" descr="https://www.megaidea.net/wp-content/uploads/2021/11/Alvin-y-las-Ardillas-14-1024x576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7" t="2193" r="5379" b="-2193"/>
          <a:stretch/>
        </p:blipFill>
        <p:spPr bwMode="auto">
          <a:xfrm>
            <a:off x="4668606" y="358607"/>
            <a:ext cx="2333325" cy="42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Megaidea.net" descr="https://www.megaidea.net/wp-content/uploads/2021/11/Alvin-y-las-Ardillas-14-1024x576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56"/>
          <a:stretch/>
        </p:blipFill>
        <p:spPr bwMode="auto">
          <a:xfrm flipH="1">
            <a:off x="662236" y="295087"/>
            <a:ext cx="2480641" cy="423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egaidea.net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5" r="36804"/>
          <a:stretch/>
        </p:blipFill>
        <p:spPr>
          <a:xfrm>
            <a:off x="2487990" y="414064"/>
            <a:ext cx="2688187" cy="4750424"/>
          </a:xfrm>
          <a:prstGeom prst="rect">
            <a:avLst/>
          </a:prstGeom>
        </p:spPr>
      </p:pic>
      <p:pic>
        <p:nvPicPr>
          <p:cNvPr id="2058" name="Megaidea.net" descr="https://www.megaidea.net/wp-content/uploads/2021/11/Alvin-y-las-Ardillas-17-557x102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76" y="6372000"/>
            <a:ext cx="1918281" cy="352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33</Words>
  <Application>Microsoft Office PowerPoint</Application>
  <PresentationFormat>Personalizado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Glowworm</vt:lpstr>
      <vt:lpstr>Calibri</vt:lpstr>
      <vt:lpstr>Sweet Home Oklahoma</vt:lpstr>
      <vt:lpstr>Glowworm Rob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Alvin y las Ardillas</cp:keywords>
  <cp:lastModifiedBy>i5 10400</cp:lastModifiedBy>
  <cp:revision>55</cp:revision>
  <dcterms:created xsi:type="dcterms:W3CDTF">2021-06-28T21:23:27Z</dcterms:created>
  <dcterms:modified xsi:type="dcterms:W3CDTF">2024-01-12T23:53:50Z</dcterms:modified>
</cp:coreProperties>
</file>