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notesMasterIdLst>
    <p:notesMasterId r:id="rId3"/>
  </p:notesMasterIdLst>
  <p:sldIdLst>
    <p:sldId id="256" r:id="rId2"/>
  </p:sldIdLst>
  <p:sldSz cx="8640763" cy="5759450"/>
  <p:notesSz cx="9144000" cy="6858000"/>
  <p:embeddedFontLst>
    <p:embeddedFont>
      <p:font typeface="Lobster 1.3" panose="02000506000000020003" pitchFamily="50" charset="0"/>
      <p:regular r:id="rId4"/>
    </p:embeddedFont>
    <p:embeddedFont>
      <p:font typeface="Matilda " panose="02000606020000020004" pitchFamily="2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BaaBookHmkBold" panose="00000400000000000000" pitchFamily="2" charset="0"/>
      <p:regular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en-US"/>
    </a:defPPr>
    <a:lvl1pPr marL="0" algn="l" defTabSz="639310" rtl="0" eaLnBrk="1" latinLnBrk="0" hangingPunct="1">
      <a:defRPr sz="1259" kern="1200">
        <a:solidFill>
          <a:schemeClr val="tx1"/>
        </a:solidFill>
        <a:latin typeface="+mn-lt"/>
        <a:ea typeface="+mn-ea"/>
        <a:cs typeface="+mn-cs"/>
      </a:defRPr>
    </a:lvl1pPr>
    <a:lvl2pPr marL="319655" algn="l" defTabSz="639310" rtl="0" eaLnBrk="1" latinLnBrk="0" hangingPunct="1">
      <a:defRPr sz="1259" kern="1200">
        <a:solidFill>
          <a:schemeClr val="tx1"/>
        </a:solidFill>
        <a:latin typeface="+mn-lt"/>
        <a:ea typeface="+mn-ea"/>
        <a:cs typeface="+mn-cs"/>
      </a:defRPr>
    </a:lvl2pPr>
    <a:lvl3pPr marL="639310" algn="l" defTabSz="639310" rtl="0" eaLnBrk="1" latinLnBrk="0" hangingPunct="1">
      <a:defRPr sz="1259" kern="1200">
        <a:solidFill>
          <a:schemeClr val="tx1"/>
        </a:solidFill>
        <a:latin typeface="+mn-lt"/>
        <a:ea typeface="+mn-ea"/>
        <a:cs typeface="+mn-cs"/>
      </a:defRPr>
    </a:lvl3pPr>
    <a:lvl4pPr marL="958965" algn="l" defTabSz="639310" rtl="0" eaLnBrk="1" latinLnBrk="0" hangingPunct="1">
      <a:defRPr sz="1259" kern="1200">
        <a:solidFill>
          <a:schemeClr val="tx1"/>
        </a:solidFill>
        <a:latin typeface="+mn-lt"/>
        <a:ea typeface="+mn-ea"/>
        <a:cs typeface="+mn-cs"/>
      </a:defRPr>
    </a:lvl4pPr>
    <a:lvl5pPr marL="1278621" algn="l" defTabSz="639310" rtl="0" eaLnBrk="1" latinLnBrk="0" hangingPunct="1">
      <a:defRPr sz="1259" kern="1200">
        <a:solidFill>
          <a:schemeClr val="tx1"/>
        </a:solidFill>
        <a:latin typeface="+mn-lt"/>
        <a:ea typeface="+mn-ea"/>
        <a:cs typeface="+mn-cs"/>
      </a:defRPr>
    </a:lvl5pPr>
    <a:lvl6pPr marL="1598276" algn="l" defTabSz="639310" rtl="0" eaLnBrk="1" latinLnBrk="0" hangingPunct="1">
      <a:defRPr sz="1259" kern="1200">
        <a:solidFill>
          <a:schemeClr val="tx1"/>
        </a:solidFill>
        <a:latin typeface="+mn-lt"/>
        <a:ea typeface="+mn-ea"/>
        <a:cs typeface="+mn-cs"/>
      </a:defRPr>
    </a:lvl6pPr>
    <a:lvl7pPr marL="1917931" algn="l" defTabSz="639310" rtl="0" eaLnBrk="1" latinLnBrk="0" hangingPunct="1">
      <a:defRPr sz="1259" kern="1200">
        <a:solidFill>
          <a:schemeClr val="tx1"/>
        </a:solidFill>
        <a:latin typeface="+mn-lt"/>
        <a:ea typeface="+mn-ea"/>
        <a:cs typeface="+mn-cs"/>
      </a:defRPr>
    </a:lvl7pPr>
    <a:lvl8pPr marL="2237586" algn="l" defTabSz="639310" rtl="0" eaLnBrk="1" latinLnBrk="0" hangingPunct="1">
      <a:defRPr sz="1259" kern="1200">
        <a:solidFill>
          <a:schemeClr val="tx1"/>
        </a:solidFill>
        <a:latin typeface="+mn-lt"/>
        <a:ea typeface="+mn-ea"/>
        <a:cs typeface="+mn-cs"/>
      </a:defRPr>
    </a:lvl8pPr>
    <a:lvl9pPr marL="2557241" algn="l" defTabSz="639310" rtl="0" eaLnBrk="1" latinLnBrk="0" hangingPunct="1">
      <a:defRPr sz="125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14" userDrawn="1">
          <p15:clr>
            <a:srgbClr val="A4A3A4"/>
          </p15:clr>
        </p15:guide>
        <p15:guide id="2" pos="272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231B"/>
    <a:srgbClr val="752214"/>
    <a:srgbClr val="285F9D"/>
    <a:srgbClr val="964A12"/>
    <a:srgbClr val="911A1B"/>
    <a:srgbClr val="FED681"/>
    <a:srgbClr val="E2911C"/>
    <a:srgbClr val="7DB64F"/>
    <a:srgbClr val="FFFFCC"/>
    <a:srgbClr val="4F99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6433" autoAdjust="0"/>
  </p:normalViewPr>
  <p:slideViewPr>
    <p:cSldViewPr snapToGrid="0">
      <p:cViewPr>
        <p:scale>
          <a:sx n="100" d="100"/>
          <a:sy n="100" d="100"/>
        </p:scale>
        <p:origin x="2112" y="702"/>
      </p:cViewPr>
      <p:guideLst>
        <p:guide orient="horz" pos="1814"/>
        <p:guide pos="272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3D942-2E9D-41CC-A103-15454B2CA452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835275" y="857250"/>
            <a:ext cx="347345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BAFD6-96A2-4736-8B3C-A371997A69D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90779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baseline="0" dirty="0" smtClean="0"/>
              <a:t>Mas Diseños Editables en </a:t>
            </a:r>
            <a:r>
              <a:rPr lang="es-MX" b="1" baseline="0" dirty="0" smtClean="0"/>
              <a:t>www.robnei.blog</a:t>
            </a:r>
            <a:endParaRPr lang="es-PE" b="1" smtClean="0"/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BAFD6-96A2-4736-8B3C-A371997A69D3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25940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57" y="942577"/>
            <a:ext cx="7344649" cy="2005142"/>
          </a:xfrm>
        </p:spPr>
        <p:txBody>
          <a:bodyPr anchor="b"/>
          <a:lstStyle>
            <a:lvl1pPr algn="ctr">
              <a:defRPr sz="503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0096" y="3025045"/>
            <a:ext cx="6480572" cy="1390533"/>
          </a:xfrm>
        </p:spPr>
        <p:txBody>
          <a:bodyPr/>
          <a:lstStyle>
            <a:lvl1pPr marL="0" indent="0" algn="ctr">
              <a:buNone/>
              <a:defRPr sz="2016"/>
            </a:lvl1pPr>
            <a:lvl2pPr marL="383957" indent="0" algn="ctr">
              <a:buNone/>
              <a:defRPr sz="1680"/>
            </a:lvl2pPr>
            <a:lvl3pPr marL="767913" indent="0" algn="ctr">
              <a:buNone/>
              <a:defRPr sz="1512"/>
            </a:lvl3pPr>
            <a:lvl4pPr marL="1151870" indent="0" algn="ctr">
              <a:buNone/>
              <a:defRPr sz="1344"/>
            </a:lvl4pPr>
            <a:lvl5pPr marL="1535826" indent="0" algn="ctr">
              <a:buNone/>
              <a:defRPr sz="1344"/>
            </a:lvl5pPr>
            <a:lvl6pPr marL="1919783" indent="0" algn="ctr">
              <a:buNone/>
              <a:defRPr sz="1344"/>
            </a:lvl6pPr>
            <a:lvl7pPr marL="2303739" indent="0" algn="ctr">
              <a:buNone/>
              <a:defRPr sz="1344"/>
            </a:lvl7pPr>
            <a:lvl8pPr marL="2687696" indent="0" algn="ctr">
              <a:buNone/>
              <a:defRPr sz="1344"/>
            </a:lvl8pPr>
            <a:lvl9pPr marL="3071652" indent="0" algn="ctr">
              <a:buNone/>
              <a:defRPr sz="1344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13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02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83546" y="306637"/>
            <a:ext cx="1863165" cy="488086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053" y="306637"/>
            <a:ext cx="5481484" cy="488086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852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834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553" y="1435864"/>
            <a:ext cx="7452658" cy="2395771"/>
          </a:xfrm>
        </p:spPr>
        <p:txBody>
          <a:bodyPr anchor="b"/>
          <a:lstStyle>
            <a:lvl1pPr>
              <a:defRPr sz="503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9553" y="3854300"/>
            <a:ext cx="7452658" cy="1259879"/>
          </a:xfrm>
        </p:spPr>
        <p:txBody>
          <a:bodyPr/>
          <a:lstStyle>
            <a:lvl1pPr marL="0" indent="0">
              <a:buNone/>
              <a:defRPr sz="2016">
                <a:solidFill>
                  <a:schemeClr val="tx1"/>
                </a:solidFill>
              </a:defRPr>
            </a:lvl1pPr>
            <a:lvl2pPr marL="383957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2pPr>
            <a:lvl3pPr marL="76791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3pPr>
            <a:lvl4pPr marL="1151870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4pPr>
            <a:lvl5pPr marL="1535826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5pPr>
            <a:lvl6pPr marL="1919783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6pPr>
            <a:lvl7pPr marL="2303739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7pPr>
            <a:lvl8pPr marL="2687696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8pPr>
            <a:lvl9pPr marL="3071652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4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053" y="1533187"/>
            <a:ext cx="3672324" cy="365431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4386" y="1533187"/>
            <a:ext cx="3672324" cy="365431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84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78" y="306639"/>
            <a:ext cx="7452658" cy="111322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5179" y="1411865"/>
            <a:ext cx="3655447" cy="691934"/>
          </a:xfrm>
        </p:spPr>
        <p:txBody>
          <a:bodyPr anchor="b"/>
          <a:lstStyle>
            <a:lvl1pPr marL="0" indent="0">
              <a:buNone/>
              <a:defRPr sz="2016" b="1"/>
            </a:lvl1pPr>
            <a:lvl2pPr marL="383957" indent="0">
              <a:buNone/>
              <a:defRPr sz="1680" b="1"/>
            </a:lvl2pPr>
            <a:lvl3pPr marL="767913" indent="0">
              <a:buNone/>
              <a:defRPr sz="1512" b="1"/>
            </a:lvl3pPr>
            <a:lvl4pPr marL="1151870" indent="0">
              <a:buNone/>
              <a:defRPr sz="1344" b="1"/>
            </a:lvl4pPr>
            <a:lvl5pPr marL="1535826" indent="0">
              <a:buNone/>
              <a:defRPr sz="1344" b="1"/>
            </a:lvl5pPr>
            <a:lvl6pPr marL="1919783" indent="0">
              <a:buNone/>
              <a:defRPr sz="1344" b="1"/>
            </a:lvl6pPr>
            <a:lvl7pPr marL="2303739" indent="0">
              <a:buNone/>
              <a:defRPr sz="1344" b="1"/>
            </a:lvl7pPr>
            <a:lvl8pPr marL="2687696" indent="0">
              <a:buNone/>
              <a:defRPr sz="1344" b="1"/>
            </a:lvl8pPr>
            <a:lvl9pPr marL="3071652" indent="0">
              <a:buNone/>
              <a:defRPr sz="134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179" y="2103799"/>
            <a:ext cx="3655447" cy="30943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387" y="1411865"/>
            <a:ext cx="3673450" cy="691934"/>
          </a:xfrm>
        </p:spPr>
        <p:txBody>
          <a:bodyPr anchor="b"/>
          <a:lstStyle>
            <a:lvl1pPr marL="0" indent="0">
              <a:buNone/>
              <a:defRPr sz="2016" b="1"/>
            </a:lvl1pPr>
            <a:lvl2pPr marL="383957" indent="0">
              <a:buNone/>
              <a:defRPr sz="1680" b="1"/>
            </a:lvl2pPr>
            <a:lvl3pPr marL="767913" indent="0">
              <a:buNone/>
              <a:defRPr sz="1512" b="1"/>
            </a:lvl3pPr>
            <a:lvl4pPr marL="1151870" indent="0">
              <a:buNone/>
              <a:defRPr sz="1344" b="1"/>
            </a:lvl4pPr>
            <a:lvl5pPr marL="1535826" indent="0">
              <a:buNone/>
              <a:defRPr sz="1344" b="1"/>
            </a:lvl5pPr>
            <a:lvl6pPr marL="1919783" indent="0">
              <a:buNone/>
              <a:defRPr sz="1344" b="1"/>
            </a:lvl6pPr>
            <a:lvl7pPr marL="2303739" indent="0">
              <a:buNone/>
              <a:defRPr sz="1344" b="1"/>
            </a:lvl7pPr>
            <a:lvl8pPr marL="2687696" indent="0">
              <a:buNone/>
              <a:defRPr sz="1344" b="1"/>
            </a:lvl8pPr>
            <a:lvl9pPr marL="3071652" indent="0">
              <a:buNone/>
              <a:defRPr sz="134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74387" y="2103799"/>
            <a:ext cx="3673450" cy="30943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30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93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57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78" y="383963"/>
            <a:ext cx="2786871" cy="1343872"/>
          </a:xfrm>
        </p:spPr>
        <p:txBody>
          <a:bodyPr anchor="b"/>
          <a:lstStyle>
            <a:lvl1pPr>
              <a:defRPr sz="268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3450" y="829256"/>
            <a:ext cx="4374386" cy="4092942"/>
          </a:xfrm>
        </p:spPr>
        <p:txBody>
          <a:bodyPr/>
          <a:lstStyle>
            <a:lvl1pPr>
              <a:defRPr sz="2687"/>
            </a:lvl1pPr>
            <a:lvl2pPr>
              <a:defRPr sz="2351"/>
            </a:lvl2pPr>
            <a:lvl3pPr>
              <a:defRPr sz="2016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5178" y="1727835"/>
            <a:ext cx="2786871" cy="3201028"/>
          </a:xfrm>
        </p:spPr>
        <p:txBody>
          <a:bodyPr/>
          <a:lstStyle>
            <a:lvl1pPr marL="0" indent="0">
              <a:buNone/>
              <a:defRPr sz="1344"/>
            </a:lvl1pPr>
            <a:lvl2pPr marL="383957" indent="0">
              <a:buNone/>
              <a:defRPr sz="1176"/>
            </a:lvl2pPr>
            <a:lvl3pPr marL="767913" indent="0">
              <a:buNone/>
              <a:defRPr sz="1008"/>
            </a:lvl3pPr>
            <a:lvl4pPr marL="1151870" indent="0">
              <a:buNone/>
              <a:defRPr sz="840"/>
            </a:lvl4pPr>
            <a:lvl5pPr marL="1535826" indent="0">
              <a:buNone/>
              <a:defRPr sz="840"/>
            </a:lvl5pPr>
            <a:lvl6pPr marL="1919783" indent="0">
              <a:buNone/>
              <a:defRPr sz="840"/>
            </a:lvl6pPr>
            <a:lvl7pPr marL="2303739" indent="0">
              <a:buNone/>
              <a:defRPr sz="840"/>
            </a:lvl7pPr>
            <a:lvl8pPr marL="2687696" indent="0">
              <a:buNone/>
              <a:defRPr sz="840"/>
            </a:lvl8pPr>
            <a:lvl9pPr marL="3071652" indent="0">
              <a:buNone/>
              <a:defRPr sz="84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61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78" y="383963"/>
            <a:ext cx="2786871" cy="1343872"/>
          </a:xfrm>
        </p:spPr>
        <p:txBody>
          <a:bodyPr anchor="b"/>
          <a:lstStyle>
            <a:lvl1pPr>
              <a:defRPr sz="268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73450" y="829256"/>
            <a:ext cx="4374386" cy="4092942"/>
          </a:xfrm>
        </p:spPr>
        <p:txBody>
          <a:bodyPr anchor="t"/>
          <a:lstStyle>
            <a:lvl1pPr marL="0" indent="0">
              <a:buNone/>
              <a:defRPr sz="2687"/>
            </a:lvl1pPr>
            <a:lvl2pPr marL="383957" indent="0">
              <a:buNone/>
              <a:defRPr sz="2351"/>
            </a:lvl2pPr>
            <a:lvl3pPr marL="767913" indent="0">
              <a:buNone/>
              <a:defRPr sz="2016"/>
            </a:lvl3pPr>
            <a:lvl4pPr marL="1151870" indent="0">
              <a:buNone/>
              <a:defRPr sz="1680"/>
            </a:lvl4pPr>
            <a:lvl5pPr marL="1535826" indent="0">
              <a:buNone/>
              <a:defRPr sz="1680"/>
            </a:lvl5pPr>
            <a:lvl6pPr marL="1919783" indent="0">
              <a:buNone/>
              <a:defRPr sz="1680"/>
            </a:lvl6pPr>
            <a:lvl7pPr marL="2303739" indent="0">
              <a:buNone/>
              <a:defRPr sz="1680"/>
            </a:lvl7pPr>
            <a:lvl8pPr marL="2687696" indent="0">
              <a:buNone/>
              <a:defRPr sz="1680"/>
            </a:lvl8pPr>
            <a:lvl9pPr marL="3071652" indent="0">
              <a:buNone/>
              <a:defRPr sz="168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5178" y="1727835"/>
            <a:ext cx="2786871" cy="3201028"/>
          </a:xfrm>
        </p:spPr>
        <p:txBody>
          <a:bodyPr/>
          <a:lstStyle>
            <a:lvl1pPr marL="0" indent="0">
              <a:buNone/>
              <a:defRPr sz="1344"/>
            </a:lvl1pPr>
            <a:lvl2pPr marL="383957" indent="0">
              <a:buNone/>
              <a:defRPr sz="1176"/>
            </a:lvl2pPr>
            <a:lvl3pPr marL="767913" indent="0">
              <a:buNone/>
              <a:defRPr sz="1008"/>
            </a:lvl3pPr>
            <a:lvl4pPr marL="1151870" indent="0">
              <a:buNone/>
              <a:defRPr sz="840"/>
            </a:lvl4pPr>
            <a:lvl5pPr marL="1535826" indent="0">
              <a:buNone/>
              <a:defRPr sz="840"/>
            </a:lvl5pPr>
            <a:lvl6pPr marL="1919783" indent="0">
              <a:buNone/>
              <a:defRPr sz="840"/>
            </a:lvl6pPr>
            <a:lvl7pPr marL="2303739" indent="0">
              <a:buNone/>
              <a:defRPr sz="840"/>
            </a:lvl7pPr>
            <a:lvl8pPr marL="2687696" indent="0">
              <a:buNone/>
              <a:defRPr sz="840"/>
            </a:lvl8pPr>
            <a:lvl9pPr marL="3071652" indent="0">
              <a:buNone/>
              <a:defRPr sz="84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22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053" y="306639"/>
            <a:ext cx="7452658" cy="1113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53" y="1533187"/>
            <a:ext cx="7452658" cy="3654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052" y="5338158"/>
            <a:ext cx="1944172" cy="306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585B7-8004-4DC4-9F17-0DC4069C0948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2253" y="5338158"/>
            <a:ext cx="2916258" cy="306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02539" y="5338158"/>
            <a:ext cx="1944172" cy="306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  <p:sp>
        <p:nvSpPr>
          <p:cNvPr id="17" name="Robnei.com"/>
          <p:cNvSpPr/>
          <p:nvPr userDrawn="1"/>
        </p:nvSpPr>
        <p:spPr>
          <a:xfrm>
            <a:off x="-2794933" y="306639"/>
            <a:ext cx="2714443" cy="5469919"/>
          </a:xfrm>
          <a:prstGeom prst="rect">
            <a:avLst/>
          </a:prstGeom>
          <a:solidFill>
            <a:srgbClr val="04C0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141"/>
          </a:p>
        </p:txBody>
      </p:sp>
      <p:sp>
        <p:nvSpPr>
          <p:cNvPr id="18" name="Robnei.com"/>
          <p:cNvSpPr txBox="1"/>
          <p:nvPr userDrawn="1"/>
        </p:nvSpPr>
        <p:spPr>
          <a:xfrm>
            <a:off x="-2791784" y="844562"/>
            <a:ext cx="2082943" cy="24540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95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959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959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959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bnei.com"/>
          <p:cNvSpPr/>
          <p:nvPr userDrawn="1"/>
        </p:nvSpPr>
        <p:spPr>
          <a:xfrm>
            <a:off x="-2799185" y="434531"/>
            <a:ext cx="2718000" cy="3436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141"/>
          </a:p>
        </p:txBody>
      </p:sp>
      <p:sp>
        <p:nvSpPr>
          <p:cNvPr id="20" name="Robnei.com"/>
          <p:cNvSpPr txBox="1"/>
          <p:nvPr userDrawn="1"/>
        </p:nvSpPr>
        <p:spPr>
          <a:xfrm>
            <a:off x="-2530549" y="445519"/>
            <a:ext cx="217078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Robnei.com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454" y="1633817"/>
            <a:ext cx="2354777" cy="266395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22" name="Robnei.com"/>
          <p:cNvSpPr>
            <a:spLocks/>
          </p:cNvSpPr>
          <p:nvPr userDrawn="1"/>
        </p:nvSpPr>
        <p:spPr bwMode="auto">
          <a:xfrm>
            <a:off x="-2483827" y="5393805"/>
            <a:ext cx="2184317" cy="313279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0472" tIns="40236" rIns="80472" bIns="40236" numCol="1" anchor="t" anchorCtr="0" compatLnSpc="1">
            <a:prstTxWarp prst="textNoShape">
              <a:avLst/>
            </a:prstTxWarp>
          </a:bodyPr>
          <a:lstStyle/>
          <a:p>
            <a:endParaRPr lang="es-PE" sz="1257"/>
          </a:p>
        </p:txBody>
      </p:sp>
      <p:pic>
        <p:nvPicPr>
          <p:cNvPr id="23" name="Robnei.com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3662" y="3612497"/>
            <a:ext cx="1529136" cy="17299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4" name="Robnei.com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4659" y="5417291"/>
            <a:ext cx="1719566" cy="20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0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67913" rtl="0" eaLnBrk="1" latinLnBrk="0" hangingPunct="1">
        <a:lnSpc>
          <a:spcPct val="90000"/>
        </a:lnSpc>
        <a:spcBef>
          <a:spcPct val="0"/>
        </a:spcBef>
        <a:buNone/>
        <a:defRPr sz="36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978" indent="-191978" algn="l" defTabSz="767913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351" kern="1200">
          <a:solidFill>
            <a:schemeClr val="tx1"/>
          </a:solidFill>
          <a:latin typeface="+mn-lt"/>
          <a:ea typeface="+mn-ea"/>
          <a:cs typeface="+mn-cs"/>
        </a:defRPr>
      </a:lvl1pPr>
      <a:lvl2pPr marL="575935" indent="-191978" algn="l" defTabSz="76791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2016" kern="1200">
          <a:solidFill>
            <a:schemeClr val="tx1"/>
          </a:solidFill>
          <a:latin typeface="+mn-lt"/>
          <a:ea typeface="+mn-ea"/>
          <a:cs typeface="+mn-cs"/>
        </a:defRPr>
      </a:lvl2pPr>
      <a:lvl3pPr marL="959891" indent="-191978" algn="l" defTabSz="76791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3pPr>
      <a:lvl4pPr marL="1343848" indent="-191978" algn="l" defTabSz="76791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4pPr>
      <a:lvl5pPr marL="1727805" indent="-191978" algn="l" defTabSz="76791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5pPr>
      <a:lvl6pPr marL="2111761" indent="-191978" algn="l" defTabSz="76791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6pPr>
      <a:lvl7pPr marL="2495718" indent="-191978" algn="l" defTabSz="76791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7pPr>
      <a:lvl8pPr marL="2879674" indent="-191978" algn="l" defTabSz="76791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8pPr>
      <a:lvl9pPr marL="3263631" indent="-191978" algn="l" defTabSz="76791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1pPr>
      <a:lvl2pPr marL="383957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67913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3pPr>
      <a:lvl4pPr marL="1151870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4pPr>
      <a:lvl5pPr marL="1535826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5pPr>
      <a:lvl6pPr marL="1919783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6pPr>
      <a:lvl7pPr marL="2303739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7pPr>
      <a:lvl8pPr marL="2687696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8pPr>
      <a:lvl9pPr marL="3071652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908" y="760581"/>
            <a:ext cx="1352696" cy="800624"/>
          </a:xfrm>
          <a:prstGeom prst="rect">
            <a:avLst/>
          </a:prstGeom>
        </p:spPr>
      </p:pic>
      <p:sp>
        <p:nvSpPr>
          <p:cNvPr id="14" name="MegaIdea.Net"/>
          <p:cNvSpPr txBox="1"/>
          <p:nvPr/>
        </p:nvSpPr>
        <p:spPr>
          <a:xfrm>
            <a:off x="1936436" y="2038346"/>
            <a:ext cx="3765824" cy="83086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US" sz="4799" dirty="0">
                <a:gradFill>
                  <a:gsLst>
                    <a:gs pos="57000">
                      <a:srgbClr val="E2911C"/>
                    </a:gs>
                    <a:gs pos="19000">
                      <a:srgbClr val="FED681"/>
                    </a:gs>
                    <a:gs pos="84000">
                      <a:schemeClr val="accent4">
                        <a:lumMod val="75000"/>
                      </a:schemeClr>
                    </a:gs>
                  </a:gsLst>
                  <a:lin ang="5400000" scaled="1"/>
                </a:gradFill>
                <a:latin typeface="Matilda " panose="02000606020000020004" pitchFamily="2" charset="0"/>
              </a:rPr>
              <a:t>Luis Angel</a:t>
            </a:r>
          </a:p>
        </p:txBody>
      </p:sp>
      <p:sp>
        <p:nvSpPr>
          <p:cNvPr id="15" name="MegaIdea.Net"/>
          <p:cNvSpPr txBox="1"/>
          <p:nvPr/>
        </p:nvSpPr>
        <p:spPr>
          <a:xfrm>
            <a:off x="2934474" y="2888181"/>
            <a:ext cx="1959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Lobster 1.3" panose="02000506000000020003" pitchFamily="50" charset="0"/>
              </a:rPr>
              <a:t>Cumple</a:t>
            </a:r>
            <a:r>
              <a:rPr lang="en-US" sz="2400" dirty="0">
                <a:solidFill>
                  <a:schemeClr val="bg1"/>
                </a:solidFill>
                <a:latin typeface="Lobster 1.3" panose="02000506000000020003" pitchFamily="50" charset="0"/>
              </a:rPr>
              <a:t> 6 </a:t>
            </a:r>
            <a:r>
              <a:rPr lang="en-US" sz="2400" dirty="0" err="1">
                <a:solidFill>
                  <a:schemeClr val="bg1"/>
                </a:solidFill>
                <a:latin typeface="Lobster 1.3" panose="02000506000000020003" pitchFamily="50" charset="0"/>
              </a:rPr>
              <a:t>Años</a:t>
            </a:r>
            <a:endParaRPr lang="en-US" sz="2400" dirty="0">
              <a:solidFill>
                <a:schemeClr val="bg1"/>
              </a:solidFill>
              <a:latin typeface="Lobster 1.3" panose="02000506000000020003" pitchFamily="50" charset="0"/>
            </a:endParaRPr>
          </a:p>
        </p:txBody>
      </p:sp>
      <p:sp>
        <p:nvSpPr>
          <p:cNvPr id="16" name="MegaIdea.Net"/>
          <p:cNvSpPr txBox="1"/>
          <p:nvPr/>
        </p:nvSpPr>
        <p:spPr>
          <a:xfrm>
            <a:off x="2505445" y="3251900"/>
            <a:ext cx="2976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3231B"/>
                </a:solidFill>
                <a:latin typeface="BaaBookHmkBold" panose="00000400000000000000" pitchFamily="2" charset="0"/>
              </a:rPr>
              <a:t>Sábado</a:t>
            </a:r>
            <a:r>
              <a:rPr lang="en-US" sz="2400" dirty="0">
                <a:solidFill>
                  <a:srgbClr val="F3231B"/>
                </a:solidFill>
                <a:latin typeface="BaaBookHmkBold" panose="00000400000000000000" pitchFamily="2" charset="0"/>
              </a:rPr>
              <a:t> 15 de </a:t>
            </a:r>
            <a:r>
              <a:rPr lang="en-US" sz="2400" dirty="0" err="1">
                <a:solidFill>
                  <a:srgbClr val="F3231B"/>
                </a:solidFill>
                <a:latin typeface="BaaBookHmkBold" panose="00000400000000000000" pitchFamily="2" charset="0"/>
              </a:rPr>
              <a:t>Junio</a:t>
            </a:r>
            <a:endParaRPr lang="en-US" sz="2400" dirty="0">
              <a:solidFill>
                <a:srgbClr val="F3231B"/>
              </a:solidFill>
              <a:latin typeface="BaaBookHmkBold" panose="00000400000000000000" pitchFamily="2" charset="0"/>
            </a:endParaRPr>
          </a:p>
        </p:txBody>
      </p:sp>
      <p:sp>
        <p:nvSpPr>
          <p:cNvPr id="17" name="MegaIdea.Net"/>
          <p:cNvSpPr txBox="1"/>
          <p:nvPr/>
        </p:nvSpPr>
        <p:spPr>
          <a:xfrm>
            <a:off x="2486388" y="3617714"/>
            <a:ext cx="2865419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20" dirty="0">
                <a:solidFill>
                  <a:schemeClr val="accent4">
                    <a:lumMod val="75000"/>
                  </a:schemeClr>
                </a:solidFill>
                <a:latin typeface="BaaBookHmkBold" panose="00000400000000000000" pitchFamily="2" charset="0"/>
              </a:rPr>
              <a:t>A </a:t>
            </a:r>
            <a:r>
              <a:rPr lang="en-US" sz="1920" dirty="0" err="1">
                <a:solidFill>
                  <a:schemeClr val="accent4">
                    <a:lumMod val="75000"/>
                  </a:schemeClr>
                </a:solidFill>
                <a:latin typeface="BaaBookHmkBold" panose="00000400000000000000" pitchFamily="2" charset="0"/>
              </a:rPr>
              <a:t>las</a:t>
            </a:r>
            <a:r>
              <a:rPr lang="en-US" sz="1920" dirty="0">
                <a:solidFill>
                  <a:schemeClr val="accent4">
                    <a:lumMod val="75000"/>
                  </a:schemeClr>
                </a:solidFill>
                <a:latin typeface="BaaBookHmkBold" panose="00000400000000000000" pitchFamily="2" charset="0"/>
              </a:rPr>
              <a:t> 3:00 pm.</a:t>
            </a:r>
          </a:p>
        </p:txBody>
      </p:sp>
      <p:sp>
        <p:nvSpPr>
          <p:cNvPr id="18" name="MegaIdea.Net"/>
          <p:cNvSpPr txBox="1"/>
          <p:nvPr/>
        </p:nvSpPr>
        <p:spPr>
          <a:xfrm>
            <a:off x="2529048" y="3906090"/>
            <a:ext cx="2757653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60" dirty="0">
                <a:solidFill>
                  <a:schemeClr val="bg1"/>
                </a:solidFill>
                <a:latin typeface="BaaBookHmkBold" panose="00000400000000000000" pitchFamily="2" charset="0"/>
              </a:rPr>
              <a:t>EN LA TERRAZA </a:t>
            </a:r>
            <a:r>
              <a:rPr lang="en-US" sz="1760" dirty="0" err="1">
                <a:solidFill>
                  <a:schemeClr val="bg1"/>
                </a:solidFill>
                <a:latin typeface="BaaBookHmkBold" panose="00000400000000000000" pitchFamily="2" charset="0"/>
              </a:rPr>
              <a:t>Calle</a:t>
            </a:r>
            <a:r>
              <a:rPr lang="en-US" sz="1760" dirty="0">
                <a:solidFill>
                  <a:schemeClr val="bg1"/>
                </a:solidFill>
                <a:latin typeface="BaaBookHmkBold" panose="00000400000000000000" pitchFamily="2" charset="0"/>
              </a:rPr>
              <a:t> Vicente Guerrero, Col. Miguel Hidalgo</a:t>
            </a:r>
          </a:p>
        </p:txBody>
      </p:sp>
      <p:sp>
        <p:nvSpPr>
          <p:cNvPr id="19" name="MegaIdea.Net"/>
          <p:cNvSpPr txBox="1"/>
          <p:nvPr/>
        </p:nvSpPr>
        <p:spPr>
          <a:xfrm>
            <a:off x="3234909" y="4809289"/>
            <a:ext cx="1794190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80" dirty="0">
                <a:solidFill>
                  <a:srgbClr val="F3231B"/>
                </a:solidFill>
                <a:latin typeface="BaaBookHmkBold" panose="00000400000000000000" pitchFamily="2" charset="0"/>
              </a:rPr>
              <a:t>No </a:t>
            </a:r>
            <a:r>
              <a:rPr lang="en-US" sz="1760" dirty="0" err="1">
                <a:solidFill>
                  <a:srgbClr val="F3231B"/>
                </a:solidFill>
                <a:latin typeface="BaaBookHmkBold" panose="00000400000000000000" pitchFamily="2" charset="0"/>
              </a:rPr>
              <a:t>faltes</a:t>
            </a:r>
            <a:r>
              <a:rPr lang="en-US" sz="2080" dirty="0">
                <a:solidFill>
                  <a:srgbClr val="F3231B"/>
                </a:solidFill>
                <a:latin typeface="BaaBookHmkBold" panose="00000400000000000000" pitchFamily="2" charset="0"/>
              </a:rPr>
              <a:t>…!</a:t>
            </a:r>
          </a:p>
        </p:txBody>
      </p:sp>
      <p:sp>
        <p:nvSpPr>
          <p:cNvPr id="20" name="MegaIdea.Net"/>
          <p:cNvSpPr txBox="1"/>
          <p:nvPr/>
        </p:nvSpPr>
        <p:spPr>
          <a:xfrm>
            <a:off x="2486387" y="1698348"/>
            <a:ext cx="2419500" cy="314185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PE" sz="1920" dirty="0">
                <a:solidFill>
                  <a:schemeClr val="bg1"/>
                </a:solidFill>
                <a:latin typeface="Lobster 1.3" panose="02000506000000020003" pitchFamily="50" charset="0"/>
              </a:rPr>
              <a:t>Te invito a mi cumpleaños</a:t>
            </a:r>
            <a:endParaRPr lang="en-US" sz="1920" dirty="0">
              <a:solidFill>
                <a:schemeClr val="bg1"/>
              </a:solidFill>
              <a:latin typeface="Lobster 1.3" panose="02000506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7870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</TotalTime>
  <Words>39</Words>
  <Application>Microsoft Office PowerPoint</Application>
  <PresentationFormat>Personalizado</PresentationFormat>
  <Paragraphs>9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Lobster 1.3</vt:lpstr>
      <vt:lpstr>Matilda </vt:lpstr>
      <vt:lpstr>Calibri</vt:lpstr>
      <vt:lpstr>BaaBookHmkBold</vt:lpstr>
      <vt:lpstr>Arial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Aladin</cp:keywords>
  <cp:lastModifiedBy>i5 10400</cp:lastModifiedBy>
  <cp:revision>27</cp:revision>
  <dcterms:created xsi:type="dcterms:W3CDTF">2019-10-29T16:11:17Z</dcterms:created>
  <dcterms:modified xsi:type="dcterms:W3CDTF">2024-01-12T23:53:10Z</dcterms:modified>
</cp:coreProperties>
</file>