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6" r:id="rId2"/>
  </p:sldIdLst>
  <p:sldSz cx="5040313" cy="7199313"/>
  <p:notesSz cx="6858000" cy="9144000"/>
  <p:embeddedFontLst>
    <p:embeddedFont>
      <p:font typeface="Romantic" panose="00000400000000000000" pitchFamily="2" charset="2"/>
      <p:regular r:id="rId4"/>
      <p:bold r:id="rId5"/>
      <p:italic r:id="rId6"/>
    </p:embeddedFont>
    <p:embeddedFont>
      <p:font typeface="Quincho-Bonifiesta.com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Bernard-Robnei" panose="02050806060905020404" pitchFamily="18" charset="0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15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A25B"/>
    <a:srgbClr val="DEBA64"/>
    <a:srgbClr val="351F13"/>
    <a:srgbClr val="C5A52A"/>
    <a:srgbClr val="E3D7A1"/>
    <a:srgbClr val="F0DE9D"/>
    <a:srgbClr val="E2CB85"/>
    <a:srgbClr val="D7B76C"/>
    <a:srgbClr val="FBF4BC"/>
    <a:srgbClr val="FB7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5501" autoAdjust="0"/>
  </p:normalViewPr>
  <p:slideViewPr>
    <p:cSldViewPr snapToGrid="0">
      <p:cViewPr varScale="1">
        <p:scale>
          <a:sx n="84" d="100"/>
          <a:sy n="84" d="100"/>
        </p:scale>
        <p:origin x="2736" y="84"/>
      </p:cViewPr>
      <p:guideLst>
        <p:guide orient="horz" pos="2267"/>
        <p:guide pos="1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282F6-D093-4B2C-BBC4-2435462B4CAC}" type="datetimeFigureOut">
              <a:rPr lang="es-PE" smtClean="0"/>
              <a:t>16/11/2023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D194D-114C-420B-BFE9-57AABC137C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689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en </a:t>
            </a:r>
            <a:r>
              <a:rPr lang="es-MX" b="1" baseline="0" dirty="0" smtClean="0"/>
              <a:t>www.robnei.blog</a:t>
            </a:r>
            <a:endParaRPr lang="es-PE" b="1" smtClean="0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194D-114C-420B-BFE9-57AABC137C4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381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obnei.com"/>
          <p:cNvSpPr/>
          <p:nvPr userDrawn="1"/>
        </p:nvSpPr>
        <p:spPr>
          <a:xfrm>
            <a:off x="-2952624" y="1388081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3" name="Robnei.com"/>
          <p:cNvSpPr txBox="1"/>
          <p:nvPr userDrawn="1"/>
        </p:nvSpPr>
        <p:spPr>
          <a:xfrm>
            <a:off x="-2949475" y="1926002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bnei.com"/>
          <p:cNvSpPr/>
          <p:nvPr userDrawn="1"/>
        </p:nvSpPr>
        <p:spPr>
          <a:xfrm>
            <a:off x="-2939941" y="1515969"/>
            <a:ext cx="2696409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5" name="Robnei.com"/>
          <p:cNvSpPr txBox="1"/>
          <p:nvPr userDrawn="1"/>
        </p:nvSpPr>
        <p:spPr>
          <a:xfrm>
            <a:off x="-2493474" y="1526958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95" y="2791062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Robnei.com"/>
          <p:cNvSpPr>
            <a:spLocks/>
          </p:cNvSpPr>
          <p:nvPr userDrawn="1"/>
        </p:nvSpPr>
        <p:spPr bwMode="auto">
          <a:xfrm>
            <a:off x="-2641518" y="6475244"/>
            <a:ext cx="2184317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53" y="4693940"/>
            <a:ext cx="1529136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350" y="6498732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obnei.c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21" y="5000284"/>
            <a:ext cx="4808284" cy="546221"/>
          </a:xfrm>
          <a:prstGeom prst="rect">
            <a:avLst/>
          </a:prstGeom>
        </p:spPr>
      </p:pic>
      <p:sp>
        <p:nvSpPr>
          <p:cNvPr id="16" name="Robnei.com"/>
          <p:cNvSpPr txBox="1"/>
          <p:nvPr/>
        </p:nvSpPr>
        <p:spPr>
          <a:xfrm>
            <a:off x="285051" y="5175064"/>
            <a:ext cx="866775" cy="1692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00" dirty="0" smtClean="0">
                <a:solidFill>
                  <a:schemeClr val="bg1"/>
                </a:solidFill>
                <a:effectLst/>
                <a:latin typeface="Romantic" panose="00000400000000000000" pitchFamily="2" charset="2"/>
              </a:rPr>
              <a:t>Saturday</a:t>
            </a:r>
            <a:endParaRPr lang="en-US" sz="500" dirty="0">
              <a:solidFill>
                <a:schemeClr val="bg1"/>
              </a:solidFill>
              <a:effectLst/>
              <a:latin typeface="Romantic" panose="00000400000000000000" pitchFamily="2" charset="2"/>
            </a:endParaRPr>
          </a:p>
        </p:txBody>
      </p:sp>
      <p:sp>
        <p:nvSpPr>
          <p:cNvPr id="17" name="Robnei.com"/>
          <p:cNvSpPr txBox="1"/>
          <p:nvPr/>
        </p:nvSpPr>
        <p:spPr>
          <a:xfrm>
            <a:off x="40341" y="4066102"/>
            <a:ext cx="49437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>
                <a:solidFill>
                  <a:schemeClr val="bg1"/>
                </a:solidFill>
                <a:latin typeface="Quincho-Bonifiesta.com" pitchFamily="2" charset="0"/>
              </a:rPr>
              <a:t>Lucia </a:t>
            </a:r>
            <a:r>
              <a:rPr lang="en-US" sz="5200" dirty="0" err="1" smtClean="0">
                <a:solidFill>
                  <a:schemeClr val="bg1"/>
                </a:solidFill>
                <a:latin typeface="Quincho-Bonifiesta.com" pitchFamily="2" charset="0"/>
              </a:rPr>
              <a:t>Amesquita</a:t>
            </a:r>
            <a:endParaRPr lang="en-US" sz="5200" dirty="0">
              <a:solidFill>
                <a:schemeClr val="bg1"/>
              </a:solidFill>
              <a:latin typeface="Quincho-Bonifiesta.com" pitchFamily="2" charset="0"/>
            </a:endParaRPr>
          </a:p>
        </p:txBody>
      </p:sp>
      <p:sp>
        <p:nvSpPr>
          <p:cNvPr id="18" name="Robnei.com"/>
          <p:cNvSpPr txBox="1"/>
          <p:nvPr/>
        </p:nvSpPr>
        <p:spPr>
          <a:xfrm>
            <a:off x="346240" y="5505713"/>
            <a:ext cx="44287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rgbClr val="FBF4BC"/>
                </a:solidFill>
                <a:effectLst/>
                <a:latin typeface="Romantic" panose="00000400000000000000" pitchFamily="2" charset="2"/>
              </a:rPr>
              <a:t>The Country Club 1002 Bellevue Terrace Madison</a:t>
            </a:r>
          </a:p>
        </p:txBody>
      </p:sp>
      <p:sp>
        <p:nvSpPr>
          <p:cNvPr id="20" name="Robnei.com"/>
          <p:cNvSpPr txBox="1"/>
          <p:nvPr/>
        </p:nvSpPr>
        <p:spPr>
          <a:xfrm>
            <a:off x="1714663" y="5166998"/>
            <a:ext cx="1514947" cy="1777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effectLst/>
                <a:latin typeface="Romantic" panose="00000400000000000000" pitchFamily="2" charset="2"/>
              </a:rPr>
              <a:t>September 12th</a:t>
            </a:r>
            <a:endParaRPr lang="en-US" sz="1500" dirty="0">
              <a:solidFill>
                <a:schemeClr val="bg1"/>
              </a:solidFill>
              <a:effectLst/>
              <a:latin typeface="Romantic" panose="00000400000000000000" pitchFamily="2" charset="2"/>
            </a:endParaRPr>
          </a:p>
        </p:txBody>
      </p:sp>
      <p:sp>
        <p:nvSpPr>
          <p:cNvPr id="21" name="Robnei.com"/>
          <p:cNvSpPr txBox="1"/>
          <p:nvPr/>
        </p:nvSpPr>
        <p:spPr>
          <a:xfrm>
            <a:off x="3739835" y="5160648"/>
            <a:ext cx="806765" cy="1813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effectLst/>
                <a:latin typeface="Romantic" panose="00000400000000000000" pitchFamily="2" charset="2"/>
              </a:rPr>
              <a:t>at 5:00 pm.</a:t>
            </a:r>
            <a:endParaRPr lang="en-US" sz="800" dirty="0">
              <a:solidFill>
                <a:schemeClr val="bg1"/>
              </a:solidFill>
              <a:effectLst/>
              <a:latin typeface="Romantic" panose="00000400000000000000" pitchFamily="2" charset="2"/>
            </a:endParaRPr>
          </a:p>
        </p:txBody>
      </p:sp>
      <p:sp>
        <p:nvSpPr>
          <p:cNvPr id="22" name="Robnei.com"/>
          <p:cNvSpPr txBox="1"/>
          <p:nvPr/>
        </p:nvSpPr>
        <p:spPr>
          <a:xfrm>
            <a:off x="415861" y="6175457"/>
            <a:ext cx="44287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effectLst/>
                <a:latin typeface="Romantic" panose="00000400000000000000" pitchFamily="2" charset="2"/>
              </a:rPr>
              <a:t>RSVP Helen </a:t>
            </a:r>
            <a:r>
              <a:rPr lang="en-US" sz="1700" dirty="0" smtClean="0">
                <a:solidFill>
                  <a:schemeClr val="bg1"/>
                </a:solidFill>
                <a:effectLst/>
                <a:latin typeface="Romantic" panose="00000400000000000000" pitchFamily="2" charset="2"/>
              </a:rPr>
              <a:t>at 123-424-3456</a:t>
            </a:r>
            <a:endParaRPr lang="en-US" sz="1700" dirty="0">
              <a:solidFill>
                <a:schemeClr val="bg1"/>
              </a:solidFill>
              <a:effectLst/>
              <a:latin typeface="Romantic" panose="00000400000000000000" pitchFamily="2" charset="2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18043" y="1141611"/>
            <a:ext cx="1234657" cy="17400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MX" dirty="0" smtClean="0">
                <a:gradFill flip="none" rotWithShape="1">
                  <a:gsLst>
                    <a:gs pos="34000">
                      <a:srgbClr val="E3D7A1"/>
                    </a:gs>
                    <a:gs pos="50000">
                      <a:srgbClr val="F0DE9D"/>
                    </a:gs>
                    <a:gs pos="73000">
                      <a:srgbClr val="E2CB85"/>
                    </a:gs>
                    <a:gs pos="90000">
                      <a:srgbClr val="D7B76C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Bernard-Robnei" panose="02050806060905020404" pitchFamily="18" charset="0"/>
              </a:rPr>
              <a:t>5</a:t>
            </a:r>
            <a:endParaRPr lang="es-PE" dirty="0">
              <a:gradFill flip="none" rotWithShape="1">
                <a:gsLst>
                  <a:gs pos="34000">
                    <a:srgbClr val="E3D7A1"/>
                  </a:gs>
                  <a:gs pos="50000">
                    <a:srgbClr val="F0DE9D"/>
                  </a:gs>
                  <a:gs pos="73000">
                    <a:srgbClr val="E2CB85"/>
                  </a:gs>
                  <a:gs pos="90000">
                    <a:srgbClr val="D7B76C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Bernard-Robnei" panose="020508060609050204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90799" y="1136670"/>
            <a:ext cx="1237935" cy="17400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MX" dirty="0" smtClean="0">
                <a:gradFill flip="none" rotWithShape="1">
                  <a:gsLst>
                    <a:gs pos="34000">
                      <a:srgbClr val="E3D7A1"/>
                    </a:gs>
                    <a:gs pos="50000">
                      <a:srgbClr val="C8A25B"/>
                    </a:gs>
                    <a:gs pos="73000">
                      <a:srgbClr val="E2CB85"/>
                    </a:gs>
                    <a:gs pos="90000">
                      <a:srgbClr val="D7B76C"/>
                    </a:gs>
                  </a:gsLst>
                  <a:lin ang="2700000" scaled="1"/>
                  <a:tileRect/>
                </a:gradFill>
                <a:latin typeface="Bernard-Robnei" panose="02050806060905020404" pitchFamily="18" charset="0"/>
              </a:rPr>
              <a:t>0</a:t>
            </a:r>
            <a:endParaRPr lang="es-PE" dirty="0">
              <a:gradFill flip="none" rotWithShape="1">
                <a:gsLst>
                  <a:gs pos="34000">
                    <a:srgbClr val="E3D7A1"/>
                  </a:gs>
                  <a:gs pos="50000">
                    <a:srgbClr val="C8A25B"/>
                  </a:gs>
                  <a:gs pos="73000">
                    <a:srgbClr val="E2CB85"/>
                  </a:gs>
                  <a:gs pos="90000">
                    <a:srgbClr val="D7B76C"/>
                  </a:gs>
                </a:gsLst>
                <a:lin ang="2700000" scaled="1"/>
                <a:tileRect/>
              </a:gradFill>
              <a:latin typeface="Bernard-Robnei" panose="02050806060905020404" pitchFamily="18" charset="0"/>
            </a:endParaRPr>
          </a:p>
        </p:txBody>
      </p:sp>
      <p:pic>
        <p:nvPicPr>
          <p:cNvPr id="3" name="Robnei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2" y="2683131"/>
            <a:ext cx="4582164" cy="129558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724464" y="2792296"/>
            <a:ext cx="1546860" cy="2388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s-MX" b="1" spc="300" dirty="0" smtClean="0">
                <a:solidFill>
                  <a:srgbClr val="351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  <a:endParaRPr lang="es-PE" b="1" spc="300" dirty="0">
              <a:solidFill>
                <a:srgbClr val="351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bnei.com"/>
          <p:cNvSpPr txBox="1"/>
          <p:nvPr/>
        </p:nvSpPr>
        <p:spPr>
          <a:xfrm>
            <a:off x="1030859" y="3611176"/>
            <a:ext cx="3110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effectLst/>
                <a:latin typeface="Romantic" panose="00000400000000000000" pitchFamily="2" charset="2"/>
              </a:rPr>
              <a:t>PLEASE JOIN US FOR A CELEBRATION HONORING</a:t>
            </a: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36</Words>
  <Application>Microsoft Office PowerPoint</Application>
  <PresentationFormat>Personalizado</PresentationFormat>
  <Paragraphs>12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Romantic</vt:lpstr>
      <vt:lpstr>Quincho-Bonifiesta.com</vt:lpstr>
      <vt:lpstr>Calibri</vt:lpstr>
      <vt:lpstr>Times New Roman</vt:lpstr>
      <vt:lpstr>Bernard-Robnei</vt:lpstr>
      <vt:lpstr>Arial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50 Birthday</cp:keywords>
  <cp:lastModifiedBy>Robnei</cp:lastModifiedBy>
  <cp:revision>21</cp:revision>
  <dcterms:created xsi:type="dcterms:W3CDTF">2019-10-29T17:09:48Z</dcterms:created>
  <dcterms:modified xsi:type="dcterms:W3CDTF">2023-11-16T16:20:27Z</dcterms:modified>
</cp:coreProperties>
</file>