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3"/>
  </p:notesMasterIdLst>
  <p:sldIdLst>
    <p:sldId id="260" r:id="rId2"/>
  </p:sldIdLst>
  <p:sldSz cx="7559675" cy="10439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lowworm Rob" panose="020F0804020102020204" pitchFamily="34" charset="0"/>
      <p:regular r:id="rId8"/>
    </p:embeddedFont>
    <p:embeddedFont>
      <p:font typeface="Fontdiner Rob" panose="00000400000000000000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947"/>
    <a:srgbClr val="BE309D"/>
    <a:srgbClr val="AF87A1"/>
    <a:srgbClr val="AA5696"/>
    <a:srgbClr val="EE3D7F"/>
    <a:srgbClr val="954B84"/>
    <a:srgbClr val="7C3292"/>
    <a:srgbClr val="F5F5F5"/>
    <a:srgbClr val="11ADE5"/>
    <a:srgbClr val="004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433" autoAdjust="0"/>
  </p:normalViewPr>
  <p:slideViewPr>
    <p:cSldViewPr snapToGrid="0">
      <p:cViewPr varScale="1">
        <p:scale>
          <a:sx n="74" d="100"/>
          <a:sy n="74" d="100"/>
        </p:scale>
        <p:origin x="30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9F5A6-45F5-485E-8179-2CE81BAA3AD5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1143000"/>
            <a:ext cx="2235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3CABD-6865-4975-86AF-524C8C2DA3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336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en </a:t>
            </a:r>
            <a:r>
              <a:rPr lang="es-MX" b="1" baseline="0" dirty="0" smtClean="0"/>
              <a:t>www.robnei.blog</a:t>
            </a:r>
            <a:endParaRPr lang="es-PE" b="1" smtClean="0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3CABD-6865-4975-86AF-524C8C2DA3C3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911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Robnei.com"/>
          <p:cNvSpPr/>
          <p:nvPr userDrawn="1"/>
        </p:nvSpPr>
        <p:spPr>
          <a:xfrm>
            <a:off x="-2842558" y="456747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3" name="Robnei.com"/>
          <p:cNvSpPr txBox="1"/>
          <p:nvPr userDrawn="1"/>
        </p:nvSpPr>
        <p:spPr>
          <a:xfrm>
            <a:off x="-2839409" y="994670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/>
          <p:nvPr userDrawn="1"/>
        </p:nvSpPr>
        <p:spPr>
          <a:xfrm>
            <a:off x="-2846810" y="584639"/>
            <a:ext cx="2718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5" name="Robnei.com"/>
          <p:cNvSpPr txBox="1"/>
          <p:nvPr userDrawn="1"/>
        </p:nvSpPr>
        <p:spPr>
          <a:xfrm>
            <a:off x="-2285626" y="595627"/>
            <a:ext cx="1585690" cy="27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1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13" y="2221672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Robnei.com"/>
          <p:cNvSpPr>
            <a:spLocks/>
          </p:cNvSpPr>
          <p:nvPr userDrawn="1"/>
        </p:nvSpPr>
        <p:spPr bwMode="auto">
          <a:xfrm>
            <a:off x="-2531452" y="5543913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287" y="3762605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284" y="5567399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Megaidea.net" descr="https://www.megaidea.net/wp-content/uploads/2019/04/marco-rosa-celeste-megaid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3544783"/>
            <a:ext cx="6925924" cy="617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gaidea.net"/>
          <p:cNvSpPr txBox="1"/>
          <p:nvPr/>
        </p:nvSpPr>
        <p:spPr>
          <a:xfrm>
            <a:off x="1314699" y="4522217"/>
            <a:ext cx="49089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dirty="0" smtClean="0">
                <a:solidFill>
                  <a:srgbClr val="BE309D"/>
                </a:solidFill>
                <a:latin typeface="Fontdiner Rob" panose="00000400000000000000" pitchFamily="2" charset="0"/>
              </a:rPr>
              <a:t>LILIANA</a:t>
            </a:r>
            <a:endParaRPr lang="es-PE" sz="7000" dirty="0">
              <a:solidFill>
                <a:srgbClr val="BE309D"/>
              </a:solidFill>
              <a:latin typeface="Fontdiner Rob" panose="00000400000000000000" pitchFamily="2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1358692" y="5555621"/>
            <a:ext cx="490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AF87A1"/>
                </a:solidFill>
                <a:latin typeface="Glowworm Rob" panose="020F0804020102020204" pitchFamily="34" charset="0"/>
              </a:rPr>
              <a:t>Cumple </a:t>
            </a:r>
            <a:r>
              <a:rPr lang="es-PE" sz="5400" dirty="0">
                <a:solidFill>
                  <a:srgbClr val="AF87A1"/>
                </a:solidFill>
                <a:latin typeface="Glowworm Rob" panose="020F0804020102020204" pitchFamily="34" charset="0"/>
              </a:rPr>
              <a:t>3</a:t>
            </a:r>
            <a:r>
              <a:rPr lang="es-PE" sz="5400" dirty="0" smtClean="0">
                <a:solidFill>
                  <a:srgbClr val="AF87A1"/>
                </a:solidFill>
                <a:latin typeface="Glowworm Rob" panose="020F0804020102020204" pitchFamily="34" charset="0"/>
              </a:rPr>
              <a:t> </a:t>
            </a:r>
            <a:endParaRPr lang="es-PE" sz="5400" dirty="0">
              <a:solidFill>
                <a:srgbClr val="AF87A1"/>
              </a:solidFill>
              <a:latin typeface="Glowworm Rob" panose="020F0804020102020204" pitchFamily="34" charset="0"/>
            </a:endParaRPr>
          </a:p>
        </p:txBody>
      </p:sp>
      <p:sp>
        <p:nvSpPr>
          <p:cNvPr id="10" name="Megaidea.net"/>
          <p:cNvSpPr/>
          <p:nvPr/>
        </p:nvSpPr>
        <p:spPr>
          <a:xfrm>
            <a:off x="1477481" y="6523605"/>
            <a:ext cx="45833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 smtClean="0">
                <a:solidFill>
                  <a:srgbClr val="BE309D"/>
                </a:solidFill>
                <a:latin typeface="Glowworm Rob" panose="020F0804020102020204" pitchFamily="34" charset="0"/>
              </a:rPr>
              <a:t>Te espero el día Domingo 23 de Enero desde las 4:00pm en el Local Comunal San Fransisco.</a:t>
            </a:r>
            <a:endParaRPr lang="es-PE" sz="2800" dirty="0">
              <a:solidFill>
                <a:srgbClr val="BE309D"/>
              </a:solidFill>
              <a:latin typeface="Glowworm Rob" panose="020F0804020102020204" pitchFamily="34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-265193" y="8746736"/>
            <a:ext cx="8290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 smtClean="0">
                <a:solidFill>
                  <a:srgbClr val="AA5696"/>
                </a:solidFill>
                <a:latin typeface="Glowworm Rob" panose="020F0804020102020204" pitchFamily="34" charset="0"/>
              </a:rPr>
              <a:t>No Faltes…!</a:t>
            </a:r>
            <a:endParaRPr lang="es-PE" sz="2600" dirty="0">
              <a:solidFill>
                <a:srgbClr val="AA5696"/>
              </a:solidFill>
              <a:latin typeface="Glowworm Rob" panose="020F0804020102020204" pitchFamily="34" charset="0"/>
            </a:endParaRPr>
          </a:p>
        </p:txBody>
      </p:sp>
      <p:pic>
        <p:nvPicPr>
          <p:cNvPr id="13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089" b="86502"/>
          <a:stretch/>
        </p:blipFill>
        <p:spPr>
          <a:xfrm rot="484646">
            <a:off x="2396753" y="3585477"/>
            <a:ext cx="5522373" cy="1431207"/>
          </a:xfrm>
          <a:prstGeom prst="rect">
            <a:avLst/>
          </a:prstGeom>
        </p:spPr>
      </p:pic>
      <p:pic>
        <p:nvPicPr>
          <p:cNvPr id="14" name="Megaidea.net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41" r="49714" b="86155"/>
          <a:stretch/>
        </p:blipFill>
        <p:spPr>
          <a:xfrm rot="21115354" flipH="1">
            <a:off x="-182095" y="3465596"/>
            <a:ext cx="5454613" cy="1567917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0" y="-1109384"/>
            <a:ext cx="5656580" cy="5656580"/>
          </a:xfrm>
          <a:prstGeom prst="rect">
            <a:avLst/>
          </a:prstGeom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9129">
            <a:off x="861581" y="4796996"/>
            <a:ext cx="1669282" cy="2400765"/>
          </a:xfrm>
          <a:prstGeom prst="rect">
            <a:avLst/>
          </a:prstGeom>
        </p:spPr>
      </p:pic>
      <p:pic>
        <p:nvPicPr>
          <p:cNvPr id="15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871" flipH="1">
            <a:off x="5056756" y="4778802"/>
            <a:ext cx="1669282" cy="2400765"/>
          </a:xfrm>
          <a:prstGeom prst="rect">
            <a:avLst/>
          </a:prstGeom>
        </p:spPr>
      </p:pic>
      <p:pic>
        <p:nvPicPr>
          <p:cNvPr id="2054" name="Megaidea.net" descr="https://www.megaidea.net/wp-content/uploads/2021/11/44-Gatos-1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93" y="6779103"/>
            <a:ext cx="2516058" cy="26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10" y="6527524"/>
            <a:ext cx="3262139" cy="32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30</Words>
  <Application>Microsoft Office PowerPoint</Application>
  <PresentationFormat>Personalizado</PresentationFormat>
  <Paragraphs>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Glowworm Rob</vt:lpstr>
      <vt:lpstr>Fontdiner Rob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www.megaidea,net</dc:title>
  <dc:creator>MegaIdea.Net</dc:creator>
  <cp:keywords>44 Gatos</cp:keywords>
  <cp:lastModifiedBy>i5 10400</cp:lastModifiedBy>
  <cp:revision>51</cp:revision>
  <dcterms:created xsi:type="dcterms:W3CDTF">2021-06-28T21:23:27Z</dcterms:created>
  <dcterms:modified xsi:type="dcterms:W3CDTF">2024-01-12T23:50:11Z</dcterms:modified>
</cp:coreProperties>
</file>