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Quincho-Bonifiesta.com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vantGarde-Bonifiesta.com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Alako-Bonifiesta.com" panose="020B0604020202020204" charset="0"/>
      <p:regular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938"/>
    <a:srgbClr val="1E1C1B"/>
    <a:srgbClr val="DDC784"/>
    <a:srgbClr val="FBF4BC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3FC7-B669-4807-96D0-63BAC7B78B3C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6A49F-DFD2-4DA6-B2CB-B21A9C35C38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625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A49F-DFD2-4DA6-B2CB-B21A9C35C38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02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285626" y="595627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29" y="1802975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8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ifiesta.com"/>
          <p:cNvSpPr txBox="1"/>
          <p:nvPr/>
        </p:nvSpPr>
        <p:spPr>
          <a:xfrm>
            <a:off x="3903603" y="6985360"/>
            <a:ext cx="1023265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Bonifiesta.com"/>
          <p:cNvSpPr txBox="1"/>
          <p:nvPr/>
        </p:nvSpPr>
        <p:spPr>
          <a:xfrm>
            <a:off x="1430241" y="5808966"/>
            <a:ext cx="2193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FAMILIARIES Y AMIGOS</a:t>
            </a:r>
            <a:endParaRPr lang="en-US" sz="1900" b="1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515464" y="4242045"/>
            <a:ext cx="1761012" cy="302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DOMINGO</a:t>
            </a:r>
            <a:endParaRPr lang="en-US" sz="1800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05455" y="644773"/>
            <a:ext cx="2883897" cy="630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Quincho-Bonifiesta.com" pitchFamily="2" charset="0"/>
                <a:cs typeface="Arial" panose="020B0604020202020204" pitchFamily="34" charset="0"/>
              </a:rPr>
              <a:t>Eduardo</a:t>
            </a:r>
            <a:endParaRPr lang="en-US" sz="3500" dirty="0"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942554" y="98835"/>
            <a:ext cx="3325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effectLst/>
                <a:latin typeface="Alako-Bonifiesta.com" pitchFamily="2" charset="0"/>
                <a:cs typeface="Arial" panose="020B0604020202020204" pitchFamily="34" charset="0"/>
              </a:rPr>
              <a:t>El Señor</a:t>
            </a:r>
            <a:endParaRPr lang="en-US" sz="3500" dirty="0">
              <a:effectLst/>
              <a:latin typeface="Alak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310449" y="3490930"/>
            <a:ext cx="4729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>
                <a:latin typeface="Quincho-Bonifiesta.com" panose="020B0604020202020204" charset="0"/>
                <a:cs typeface="Arial" panose="020B0604020202020204" pitchFamily="34" charset="0"/>
              </a:rPr>
              <a:t>y lo celebra a lo </a:t>
            </a:r>
            <a:r>
              <a:rPr lang="es-PE" sz="3500" dirty="0" smtClean="0">
                <a:latin typeface="Quincho-Bonifiesta.com" panose="020B0604020202020204" charset="0"/>
                <a:cs typeface="Arial" panose="020B0604020202020204" pitchFamily="34" charset="0"/>
              </a:rPr>
              <a:t>grande</a:t>
            </a:r>
            <a:endParaRPr lang="en-US" sz="3500" dirty="0">
              <a:latin typeface="Quinch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959700" y="2633096"/>
            <a:ext cx="1129050" cy="7180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effectLst>
                  <a:glow rad="101600">
                    <a:schemeClr val="bg1"/>
                  </a:glow>
                </a:effectLst>
                <a:latin typeface="AvantGarde-Bonifiesta.com" panose="020B0604020202020204" charset="0"/>
                <a:cs typeface="Arial" panose="020B0604020202020204" pitchFamily="34" charset="0"/>
              </a:rPr>
              <a:t>40</a:t>
            </a:r>
            <a:endParaRPr lang="en-US" sz="5000" dirty="0">
              <a:effectLst>
                <a:glow rad="101600">
                  <a:schemeClr val="bg1"/>
                </a:glow>
              </a:effectLst>
              <a:latin typeface="AvantGarde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811679" y="1423293"/>
            <a:ext cx="137209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Quincho-Bonifiesta.com" pitchFamily="2" charset="0"/>
                <a:cs typeface="Arial" panose="020B0604020202020204" pitchFamily="34" charset="0"/>
              </a:rPr>
              <a:t>Cumple</a:t>
            </a:r>
            <a:endParaRPr lang="en-US" sz="1800" dirty="0">
              <a:solidFill>
                <a:schemeClr val="bg1"/>
              </a:solidFill>
              <a:effectLst/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515464" y="4632047"/>
            <a:ext cx="1736571" cy="431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lako-Bonifiesta.com" panose="020B0604020202020204" charset="0"/>
                <a:cs typeface="Arial" panose="020B0604020202020204" pitchFamily="34" charset="0"/>
              </a:rPr>
              <a:t>6 de Diciembre </a:t>
            </a:r>
            <a:endParaRPr lang="en-US" sz="2000" dirty="0"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2601883" y="4312465"/>
            <a:ext cx="2015118" cy="3551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lako-Bonifiesta.com" panose="020B0604020202020204" charset="0"/>
                <a:cs typeface="Arial" panose="020B0604020202020204" pitchFamily="34" charset="0"/>
              </a:rPr>
              <a:t>Patio de Comidas</a:t>
            </a:r>
            <a:endParaRPr lang="en-US" sz="2000" dirty="0"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2594657" y="4807502"/>
            <a:ext cx="2022344" cy="270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vantGarde-Bonifiesta.com" pitchFamily="2" charset="0"/>
                <a:cs typeface="Arial" panose="020B0604020202020204" pitchFamily="34" charset="0"/>
              </a:rPr>
              <a:t>Solari Plaza</a:t>
            </a:r>
            <a:endParaRPr lang="en-US" sz="2000" dirty="0"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248306" y="5385003"/>
            <a:ext cx="2528645" cy="345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solidFill>
                  <a:srgbClr val="DD9938"/>
                </a:solidFill>
                <a:latin typeface="Alako-Bonifiesta.com" panose="020B0604020202020204" charset="0"/>
                <a:cs typeface="Arial" panose="020B0604020202020204" pitchFamily="34" charset="0"/>
              </a:rPr>
              <a:t>Asistencia  Obligatoria</a:t>
            </a:r>
            <a:endParaRPr lang="en-US" sz="2000" dirty="0">
              <a:solidFill>
                <a:srgbClr val="DD9938"/>
              </a:solidFill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412806" y="6485192"/>
            <a:ext cx="2193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vantGarde-Bonifiesta.com" pitchFamily="2" charset="0"/>
                <a:cs typeface="Arial" panose="020B0604020202020204" pitchFamily="34" charset="0"/>
              </a:rPr>
              <a:t>Confirmar al</a:t>
            </a:r>
          </a:p>
          <a:p>
            <a:pPr algn="ctr"/>
            <a:r>
              <a:rPr lang="en-US" sz="1500" b="1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952866806</a:t>
            </a:r>
            <a:endParaRPr lang="en-US" sz="1500" b="1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35</Words>
  <Application>Microsoft Office PowerPoint</Application>
  <PresentationFormat>Personalizado</PresentationFormat>
  <Paragraphs>16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Quincho-Bonifiesta.com</vt:lpstr>
      <vt:lpstr>Calibri</vt:lpstr>
      <vt:lpstr>Arial</vt:lpstr>
      <vt:lpstr>AvantGarde-Bonifiesta.com</vt:lpstr>
      <vt:lpstr>Calibri Light</vt:lpstr>
      <vt:lpstr>Alako-Bonifiesta.com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40 Años</cp:keywords>
  <cp:lastModifiedBy>i5 10400</cp:lastModifiedBy>
  <cp:revision>40</cp:revision>
  <dcterms:created xsi:type="dcterms:W3CDTF">2019-10-29T17:09:48Z</dcterms:created>
  <dcterms:modified xsi:type="dcterms:W3CDTF">2024-01-12T23:49:51Z</dcterms:modified>
</cp:coreProperties>
</file>