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Quincho-Bonifiesta.com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eyond-Bonifiesta.com" pitchFamily="2" charset="0"/>
      <p:regular r:id="rId9"/>
    </p:embeddedFont>
    <p:embeddedFont>
      <p:font typeface="BaaBookHmkBold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656"/>
    <a:srgbClr val="E6C36F"/>
    <a:srgbClr val="1E1C1B"/>
    <a:srgbClr val="DDC784"/>
    <a:srgbClr val="FBF4BC"/>
    <a:srgbClr val="FB75BF"/>
    <a:srgbClr val="48BCEA"/>
    <a:srgbClr val="BB8E2E"/>
    <a:srgbClr val="5A56C3"/>
    <a:srgbClr val="F36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6E33-045F-46F4-9673-7066B6498E43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9EBB-02F2-4757-B367-4A27DEF6611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25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9EBB-02F2-4757-B367-4A27DEF6611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886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285626" y="595627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29" y="1802975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ifiesta.com"/>
          <p:cNvSpPr txBox="1"/>
          <p:nvPr/>
        </p:nvSpPr>
        <p:spPr>
          <a:xfrm>
            <a:off x="2171601" y="6132630"/>
            <a:ext cx="22970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E6C36F"/>
                </a:solidFill>
                <a:effectLst/>
                <a:latin typeface="BaaBookHmkBold" panose="00000400000000000000" pitchFamily="2" charset="0"/>
              </a:rPr>
              <a:t>Te</a:t>
            </a:r>
            <a:r>
              <a:rPr lang="en-US" sz="1900" dirty="0" smtClean="0">
                <a:solidFill>
                  <a:srgbClr val="E6C36F"/>
                </a:solidFill>
                <a:effectLst/>
                <a:latin typeface="BaaBookHmkBold" panose="00000400000000000000" pitchFamily="2" charset="0"/>
              </a:rPr>
              <a:t> </a:t>
            </a:r>
            <a:r>
              <a:rPr lang="en-US" sz="1900" dirty="0" err="1" smtClean="0">
                <a:solidFill>
                  <a:srgbClr val="E6C36F"/>
                </a:solidFill>
                <a:effectLst/>
                <a:latin typeface="BaaBookHmkBold" panose="00000400000000000000" pitchFamily="2" charset="0"/>
              </a:rPr>
              <a:t>espero</a:t>
            </a:r>
            <a:r>
              <a:rPr lang="en-US" sz="1900" dirty="0" smtClean="0">
                <a:solidFill>
                  <a:srgbClr val="E6C36F"/>
                </a:solidFill>
                <a:effectLst/>
                <a:latin typeface="BaaBookHmkBold" panose="00000400000000000000" pitchFamily="2" charset="0"/>
              </a:rPr>
              <a:t>..!!!!</a:t>
            </a:r>
            <a:endParaRPr lang="en-US" sz="1900" dirty="0">
              <a:solidFill>
                <a:srgbClr val="E6C36F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957329" y="4652901"/>
            <a:ext cx="332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El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dia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Sábado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12 de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Marzo</a:t>
            </a:r>
            <a:endParaRPr lang="en-US" sz="1800" dirty="0" smtClean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10:00 pm.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En Plaza </a:t>
            </a: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Solari</a:t>
            </a:r>
            <a:endParaRPr lang="en-US" sz="1800" dirty="0" smtClean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(Patio de </a:t>
            </a: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Comidas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)</a:t>
            </a:r>
            <a:endParaRPr lang="en-US" sz="18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256052" y="2539461"/>
            <a:ext cx="2563722" cy="630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Quincho-Bonifiesta.com" pitchFamily="2" charset="0"/>
                <a:cs typeface="Arial" panose="020B0604020202020204" pitchFamily="34" charset="0"/>
              </a:rPr>
              <a:t>Arturo</a:t>
            </a:r>
            <a:endParaRPr lang="en-US" sz="3500" dirty="0">
              <a:solidFill>
                <a:schemeClr val="bg1"/>
              </a:solidFill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949118" y="3779249"/>
            <a:ext cx="1345624" cy="8413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E6C36F"/>
                </a:solidFill>
                <a:effectLst>
                  <a:glow rad="127000">
                    <a:srgbClr val="1E1C1B"/>
                  </a:glow>
                </a:effectLst>
                <a:latin typeface="Beyond-Bonifiesta.com" pitchFamily="2" charset="0"/>
                <a:cs typeface="Arial" panose="020B0604020202020204" pitchFamily="34" charset="0"/>
              </a:rPr>
              <a:t>40</a:t>
            </a:r>
            <a:endParaRPr lang="en-US" sz="7200" dirty="0">
              <a:solidFill>
                <a:srgbClr val="E6C36F"/>
              </a:solidFill>
              <a:effectLst>
                <a:glow rad="127000">
                  <a:srgbClr val="1E1C1B"/>
                </a:glow>
              </a:effectLst>
              <a:latin typeface="Beyond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441581" y="1491661"/>
            <a:ext cx="4131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E6C36F"/>
                </a:solidFill>
                <a:latin typeface="BaaBookHmkBold" panose="00000400000000000000" pitchFamily="2" charset="0"/>
              </a:rPr>
              <a:t>SHHH!!! ES UNA SORPRESA!</a:t>
            </a:r>
            <a:endParaRPr lang="en-US" sz="2500" dirty="0">
              <a:solidFill>
                <a:srgbClr val="E6C36F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472165" y="1919403"/>
            <a:ext cx="4131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Vamos</a:t>
            </a:r>
            <a:r>
              <a:rPr lang="en-US" sz="2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a </a:t>
            </a:r>
            <a:r>
              <a:rPr lang="en-US" sz="25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celebrar</a:t>
            </a:r>
            <a:r>
              <a:rPr lang="en-US" sz="2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que</a:t>
            </a:r>
            <a:endParaRPr lang="en-US" sz="25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2029074" y="3348203"/>
            <a:ext cx="1291068" cy="3201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E6C36F"/>
                </a:solidFill>
                <a:latin typeface="Beyond-Bonifiesta.com" pitchFamily="2" charset="0"/>
                <a:cs typeface="Arial" panose="020B0604020202020204" pitchFamily="34" charset="0"/>
              </a:rPr>
              <a:t>Cumple</a:t>
            </a:r>
            <a:endParaRPr lang="en-US" sz="3000" dirty="0">
              <a:solidFill>
                <a:srgbClr val="E6C36F"/>
              </a:solidFill>
              <a:latin typeface="Beyond-Bonifiesta.com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715227"/>
            <a:ext cx="2171601" cy="14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42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Quincho-Bonifiesta.com</vt:lpstr>
      <vt:lpstr>Calibri</vt:lpstr>
      <vt:lpstr>Beyond-Bonifiesta.com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40 Años Sorpresa</cp:keywords>
  <cp:lastModifiedBy>i5 10400</cp:lastModifiedBy>
  <cp:revision>32</cp:revision>
  <dcterms:created xsi:type="dcterms:W3CDTF">2019-10-29T17:09:48Z</dcterms:created>
  <dcterms:modified xsi:type="dcterms:W3CDTF">2024-01-12T23:49:30Z</dcterms:modified>
</cp:coreProperties>
</file>