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Quincho-Bonifiesta.com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brazo Script SSi" panose="020B0500000000000000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DB0"/>
    <a:srgbClr val="DDC784"/>
    <a:srgbClr val="FBF4BC"/>
    <a:srgbClr val="FB75BF"/>
    <a:srgbClr val="48BCEA"/>
    <a:srgbClr val="BB8E2E"/>
    <a:srgbClr val="5A56C3"/>
    <a:srgbClr val="F36FBB"/>
    <a:srgbClr val="59D5BA"/>
    <a:srgbClr val="82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419A0-C3B3-4D24-B7D7-D24926774F1C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DCF8-B4BB-4316-8A47-1CC98AC911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9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DCF8-B4BB-4316-8A47-1CC98AC9110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2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93357" y="499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90208" y="10370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80674" y="6269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336425" y="6379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64" y="1774833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82251" y="55862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086" y="38049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083" y="56097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ifiesta.com"/>
          <p:cNvSpPr txBox="1"/>
          <p:nvPr/>
        </p:nvSpPr>
        <p:spPr>
          <a:xfrm>
            <a:off x="1110148" y="6316584"/>
            <a:ext cx="3179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0BDB0"/>
                </a:solidFill>
                <a:effectLst/>
                <a:latin typeface="Abrazo Script SSi" panose="020B0500000000000000" pitchFamily="34" charset="0"/>
              </a:rPr>
              <a:t>Te</a:t>
            </a:r>
            <a:r>
              <a:rPr lang="en-US" sz="2500" dirty="0" smtClean="0">
                <a:solidFill>
                  <a:srgbClr val="F0BDB0"/>
                </a:solidFill>
                <a:effectLst/>
                <a:latin typeface="Abrazo Script SSi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0BDB0"/>
                </a:solidFill>
                <a:effectLst/>
                <a:latin typeface="Abrazo Script SSi" panose="020B0500000000000000" pitchFamily="34" charset="0"/>
              </a:rPr>
              <a:t>espero</a:t>
            </a:r>
            <a:r>
              <a:rPr lang="en-US" sz="2500" dirty="0" smtClean="0">
                <a:solidFill>
                  <a:srgbClr val="F0BDB0"/>
                </a:solidFill>
                <a:effectLst/>
                <a:latin typeface="Abrazo Script SSi" panose="020B0500000000000000" pitchFamily="34" charset="0"/>
              </a:rPr>
              <a:t>..!!!!</a:t>
            </a:r>
            <a:endParaRPr lang="en-US" sz="2500" dirty="0">
              <a:solidFill>
                <a:srgbClr val="F0BDB0"/>
              </a:solidFill>
              <a:effectLst/>
              <a:latin typeface="Abrazo Script SSi" panose="020B0500000000000000" pitchFamily="34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942554" y="5382368"/>
            <a:ext cx="332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0BD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1800" dirty="0" err="1" smtClean="0">
                <a:solidFill>
                  <a:srgbClr val="F0BD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sz="1800" dirty="0" smtClean="0">
                <a:solidFill>
                  <a:srgbClr val="F0BD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Sábado 26 de Agosto</a:t>
            </a:r>
          </a:p>
          <a:p>
            <a:pPr algn="ctr"/>
            <a:r>
              <a:rPr lang="en-US" sz="1800" dirty="0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800" dirty="0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10:30 pm.</a:t>
            </a:r>
          </a:p>
          <a:p>
            <a:pPr algn="ctr"/>
            <a:r>
              <a:rPr lang="en-US" sz="1800" dirty="0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</a:t>
            </a:r>
            <a:r>
              <a:rPr lang="en-US" sz="1800" dirty="0" err="1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</a:t>
            </a:r>
            <a:r>
              <a:rPr lang="en-US" sz="1800" dirty="0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Los Rosales A - 11</a:t>
            </a:r>
            <a:endParaRPr lang="en-US" sz="1800" dirty="0">
              <a:solidFill>
                <a:srgbClr val="F0BDB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942554" y="4206433"/>
            <a:ext cx="33254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0BDB0"/>
                </a:solidFill>
                <a:effectLst/>
                <a:latin typeface="Abrazo Script SSi" panose="020B0500000000000000" pitchFamily="34" charset="0"/>
              </a:rPr>
              <a:t>Ven a festejar con</a:t>
            </a:r>
            <a:endParaRPr lang="en-US" sz="2500" dirty="0">
              <a:solidFill>
                <a:srgbClr val="F0BDB0"/>
              </a:solidFill>
              <a:effectLst/>
              <a:latin typeface="Abrazo Script SSi" panose="020B0500000000000000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1849182" y="3654130"/>
            <a:ext cx="1512190" cy="5048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srgbClr val="F0BDB0"/>
                </a:solidFill>
                <a:latin typeface="Quincho-Bonifiesta.com" pitchFamily="2" charset="0"/>
                <a:cs typeface="Arial" panose="020B0604020202020204" pitchFamily="34" charset="0"/>
              </a:rPr>
              <a:t>Años</a:t>
            </a:r>
            <a:endParaRPr lang="en-US" sz="3000" dirty="0">
              <a:solidFill>
                <a:srgbClr val="F0BDB0"/>
              </a:solidFill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423198" y="2364089"/>
            <a:ext cx="223666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F0BDB0"/>
                </a:solidFill>
                <a:latin typeface="Abrazo Script SSi" panose="020B0500000000000000" pitchFamily="34" charset="0"/>
              </a:rPr>
              <a:t>31</a:t>
            </a:r>
            <a:endParaRPr lang="en-US" sz="7200" dirty="0">
              <a:solidFill>
                <a:srgbClr val="F0BDB0"/>
              </a:solidFill>
              <a:latin typeface="Abrazo Script SSi" panose="020B0500000000000000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050104" y="1737232"/>
            <a:ext cx="3110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0BD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VAMOS A </a:t>
            </a:r>
          </a:p>
          <a:p>
            <a:pPr algn="ctr"/>
            <a:r>
              <a:rPr lang="en-US" sz="1300" dirty="0" smtClean="0">
                <a:solidFill>
                  <a:srgbClr val="F0BD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CELEBRAR</a:t>
            </a:r>
            <a:r>
              <a:rPr lang="en-US" sz="1300" dirty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rgbClr val="F0BD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 FABULOSOS </a:t>
            </a:r>
            <a:endParaRPr lang="en-US" sz="1300" dirty="0">
              <a:solidFill>
                <a:srgbClr val="F0BDB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644615" y="4821890"/>
            <a:ext cx="2015247" cy="5048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srgbClr val="F0BDB0"/>
                </a:solidFill>
                <a:latin typeface="Quincho-Bonifiesta.com" pitchFamily="2" charset="0"/>
                <a:cs typeface="Arial" panose="020B0604020202020204" pitchFamily="34" charset="0"/>
              </a:rPr>
              <a:t>Elizabeth</a:t>
            </a:r>
            <a:endParaRPr lang="en-US" sz="3000" dirty="0">
              <a:solidFill>
                <a:srgbClr val="F0BDB0"/>
              </a:solidFill>
              <a:latin typeface="Quincho-Bonifiesta.com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41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Quincho-Bonifiesta.com</vt:lpstr>
      <vt:lpstr>Calibri</vt:lpstr>
      <vt:lpstr>Times New Roman</vt:lpstr>
      <vt:lpstr>Abrazo Script SSi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30 Años</cp:keywords>
  <cp:lastModifiedBy>i5 10400</cp:lastModifiedBy>
  <cp:revision>34</cp:revision>
  <dcterms:created xsi:type="dcterms:W3CDTF">2019-10-29T17:09:48Z</dcterms:created>
  <dcterms:modified xsi:type="dcterms:W3CDTF">2024-01-12T23:48:18Z</dcterms:modified>
</cp:coreProperties>
</file>