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6" r:id="rId2"/>
  </p:sldIdLst>
  <p:sldSz cx="5040313" cy="7199313"/>
  <p:notesSz cx="6858000" cy="9144000"/>
  <p:embeddedFontLst>
    <p:embeddedFont>
      <p:font typeface="Quincho-Bonifiesta.com" pitchFamily="2" charset="0"/>
      <p:regular r:id="rId4"/>
    </p:embeddedFont>
    <p:embeddedFont>
      <p:font typeface="7LineDigital" panose="020B0604020202020204" charset="-12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Beyond-Bonifiesta.com" pitchFamily="2" charset="0"/>
      <p:regular r:id="rId10"/>
    </p:embeddedFont>
    <p:embeddedFont>
      <p:font typeface="Romantic" panose="00000400000000000000" pitchFamily="2" charset="2"/>
      <p:regular r:id="rId11"/>
      <p:bold r:id="rId12"/>
      <p: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9D2E"/>
    <a:srgbClr val="E6D181"/>
    <a:srgbClr val="FBF4BC"/>
    <a:srgbClr val="DDC784"/>
    <a:srgbClr val="FB75BF"/>
    <a:srgbClr val="48BCEA"/>
    <a:srgbClr val="BB8E2E"/>
    <a:srgbClr val="5A56C3"/>
    <a:srgbClr val="F36FBB"/>
    <a:srgbClr val="59D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6433" autoAdjust="0"/>
  </p:normalViewPr>
  <p:slideViewPr>
    <p:cSldViewPr snapToGrid="0">
      <p:cViewPr varScale="1">
        <p:scale>
          <a:sx n="107" d="100"/>
          <a:sy n="107" d="100"/>
        </p:scale>
        <p:origin x="3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78CD8-6CE5-4350-9B6F-D2862D7E50AB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E506C-50FC-4980-AE19-7EEA26E4EC1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010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smtClean="0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E506C-50FC-4980-AE19-7EEA26E4EC1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467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obnei.com"/>
          <p:cNvSpPr/>
          <p:nvPr userDrawn="1"/>
        </p:nvSpPr>
        <p:spPr>
          <a:xfrm>
            <a:off x="-2867958" y="583748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2864809" y="1121671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2855275" y="711640"/>
            <a:ext cx="2696409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5" name="Robnei.com"/>
          <p:cNvSpPr txBox="1"/>
          <p:nvPr userDrawn="1"/>
        </p:nvSpPr>
        <p:spPr>
          <a:xfrm>
            <a:off x="-2311026" y="722628"/>
            <a:ext cx="1585690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29" y="1916484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Robnei.com"/>
          <p:cNvSpPr>
            <a:spLocks/>
          </p:cNvSpPr>
          <p:nvPr userDrawn="1"/>
        </p:nvSpPr>
        <p:spPr bwMode="auto">
          <a:xfrm>
            <a:off x="-2556852" y="5670914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87" y="3889606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7684" y="5694400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ifiesta.com"/>
          <p:cNvSpPr txBox="1"/>
          <p:nvPr/>
        </p:nvSpPr>
        <p:spPr>
          <a:xfrm>
            <a:off x="2504603" y="6659071"/>
            <a:ext cx="23616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Te</a:t>
            </a:r>
            <a:r>
              <a:rPr lang="en-US" sz="1900" dirty="0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 </a:t>
            </a:r>
            <a:r>
              <a:rPr lang="en-US" sz="1900" dirty="0" err="1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espero</a:t>
            </a:r>
            <a:r>
              <a:rPr lang="en-US" sz="1900" dirty="0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..!!!!</a:t>
            </a:r>
            <a:endParaRPr lang="en-US" sz="1900" dirty="0">
              <a:solidFill>
                <a:srgbClr val="FBF4BC"/>
              </a:solidFill>
              <a:effectLst/>
              <a:latin typeface="Romantic" panose="00000400000000000000" pitchFamily="2" charset="2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300058" y="5949305"/>
            <a:ext cx="46024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FBF4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1900" dirty="0" err="1" smtClean="0">
                <a:solidFill>
                  <a:srgbClr val="FBF4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1900" dirty="0" smtClean="0">
                <a:solidFill>
                  <a:srgbClr val="FBF4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solidFill>
                  <a:srgbClr val="FBF4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Sábado</a:t>
            </a:r>
            <a:r>
              <a:rPr lang="en-US" sz="1900" dirty="0" smtClean="0">
                <a:solidFill>
                  <a:srgbClr val="FBF4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 de Agosto</a:t>
            </a:r>
            <a:r>
              <a:rPr lang="en-US" sz="1900" dirty="0" smtClean="0">
                <a:solidFill>
                  <a:srgbClr val="FBF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900" dirty="0" err="1" smtClean="0">
                <a:solidFill>
                  <a:srgbClr val="FBF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n-US" sz="1900" dirty="0" smtClean="0">
                <a:solidFill>
                  <a:srgbClr val="FBF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10:00 pm.</a:t>
            </a:r>
          </a:p>
          <a:p>
            <a:pPr algn="ctr"/>
            <a:r>
              <a:rPr lang="en-US" sz="1900" dirty="0" smtClean="0">
                <a:solidFill>
                  <a:srgbClr val="FBF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la </a:t>
            </a:r>
            <a:r>
              <a:rPr lang="en-US" sz="1900" dirty="0" err="1" smtClean="0">
                <a:solidFill>
                  <a:srgbClr val="FBF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</a:t>
            </a:r>
            <a:r>
              <a:rPr lang="en-US" sz="1900" dirty="0" smtClean="0">
                <a:solidFill>
                  <a:srgbClr val="FBF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Los Rosales A - 11</a:t>
            </a:r>
            <a:endParaRPr lang="en-US" sz="1900" dirty="0">
              <a:solidFill>
                <a:srgbClr val="FBF4B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877489" y="652617"/>
            <a:ext cx="3498568" cy="92581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500" dirty="0" smtClean="0">
                <a:blipFill>
                  <a:blip r:embed="rId4"/>
                  <a:tile tx="0" ty="0" sx="100000" sy="100000" flip="none" algn="tl"/>
                </a:blipFill>
                <a:latin typeface="Quincho-Bonifiesta.com" pitchFamily="2" charset="0"/>
                <a:ea typeface="7LineDigital" panose="02000609000000000000" pitchFamily="49" charset="-128"/>
                <a:cs typeface="Arial" panose="020B0604020202020204" pitchFamily="34" charset="0"/>
              </a:rPr>
              <a:t>Elizabeth</a:t>
            </a:r>
            <a:endParaRPr lang="en-US" sz="3500" dirty="0">
              <a:blipFill>
                <a:blip r:embed="rId4"/>
                <a:tile tx="0" ty="0" sx="100000" sy="100000" flip="none" algn="tl"/>
              </a:blipFill>
              <a:latin typeface="Quincho-Bonifiesta.com" pitchFamily="2" charset="0"/>
              <a:ea typeface="7LineDigital" panose="02000609000000000000" pitchFamily="49" charset="-128"/>
              <a:cs typeface="Arial" panose="020B0604020202020204" pitchFamily="34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3235244" y="4265456"/>
            <a:ext cx="1285955" cy="5551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000" dirty="0" err="1" smtClean="0"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Quincho-Bonifiesta.com" pitchFamily="2" charset="0"/>
                <a:cs typeface="Arial" panose="020B0604020202020204" pitchFamily="34" charset="0"/>
              </a:rPr>
              <a:t>Años</a:t>
            </a:r>
            <a:endParaRPr lang="en-US" sz="3000" dirty="0">
              <a:blipFill dpi="0" rotWithShape="1">
                <a:blip r:embed="rId4"/>
                <a:srcRect/>
                <a:tile tx="0" ty="0" sx="100000" sy="100000" flip="none" algn="tl"/>
              </a:blipFill>
              <a:latin typeface="Quincho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3177625" y="3223716"/>
            <a:ext cx="1532261" cy="954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7200" dirty="0" smtClean="0"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eyond-Bonifiesta.com" pitchFamily="2" charset="0"/>
                <a:cs typeface="Arial" panose="020B0604020202020204" pitchFamily="34" charset="0"/>
              </a:rPr>
              <a:t>30</a:t>
            </a:r>
            <a:endParaRPr lang="en-US" sz="7200" dirty="0">
              <a:blipFill dpi="0" rotWithShape="1">
                <a:blip r:embed="rId4"/>
                <a:srcRect/>
                <a:tile tx="0" ty="0" sx="100000" sy="100000" flip="none" algn="tl"/>
              </a:blipFill>
              <a:latin typeface="Beyond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1015338" y="263745"/>
            <a:ext cx="31103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FBF4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 INVITO A FESTEJAR CONMIGO</a:t>
            </a:r>
            <a:endParaRPr lang="en-US" sz="1300" dirty="0">
              <a:solidFill>
                <a:srgbClr val="FBF4B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3517540" y="2818959"/>
            <a:ext cx="858517" cy="3132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000" dirty="0" err="1" smtClean="0"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Quincho-Bonifiesta.com" pitchFamily="2" charset="0"/>
                <a:cs typeface="Arial" panose="020B0604020202020204" pitchFamily="34" charset="0"/>
              </a:rPr>
              <a:t>Mis</a:t>
            </a:r>
            <a:endParaRPr lang="en-US" sz="3000" dirty="0">
              <a:blipFill dpi="0" rotWithShape="1">
                <a:blip r:embed="rId4"/>
                <a:srcRect/>
                <a:tile tx="0" ty="0" sx="100000" sy="100000" flip="none" algn="tl"/>
              </a:blipFill>
              <a:latin typeface="Quincho-Bonifiesta.com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38</Words>
  <Application>Microsoft Office PowerPoint</Application>
  <PresentationFormat>Personalizado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Quincho-Bonifiesta.com</vt:lpstr>
      <vt:lpstr>7LineDigital</vt:lpstr>
      <vt:lpstr>Calibri</vt:lpstr>
      <vt:lpstr>Times New Roman</vt:lpstr>
      <vt:lpstr>Beyond-Bonifiesta.com</vt:lpstr>
      <vt:lpstr>Romantic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Bonifiesta.com</dc:creator>
  <cp:keywords>30 Años</cp:keywords>
  <cp:lastModifiedBy>i5 10400</cp:lastModifiedBy>
  <cp:revision>29</cp:revision>
  <dcterms:created xsi:type="dcterms:W3CDTF">2019-10-29T17:09:48Z</dcterms:created>
  <dcterms:modified xsi:type="dcterms:W3CDTF">2024-01-12T23:47:36Z</dcterms:modified>
</cp:coreProperties>
</file>