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Monotype Corsiva" panose="03010101010201010101" pitchFamily="66" charset="0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arkingPen-Bonifiesta.com" panose="020B0604020202020204" charset="0"/>
      <p:regular r:id="rId9"/>
    </p:embeddedFont>
    <p:embeddedFont>
      <p:font typeface="Baroque-Bonifiesta.com" panose="020B0604020202020204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48C"/>
    <a:srgbClr val="9679BC"/>
    <a:srgbClr val="ED57A5"/>
    <a:srgbClr val="A97E99"/>
    <a:srgbClr val="F0BDB0"/>
    <a:srgbClr val="DDC784"/>
    <a:srgbClr val="FBF4BC"/>
    <a:srgbClr val="FB75BF"/>
    <a:srgbClr val="48BCEA"/>
    <a:srgbClr val="BB8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3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87D5D-A9D4-4404-BE25-86C220F39B73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71D3-1472-42D0-8BF5-62549DE86AA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474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71D3-1472-42D0-8BF5-62549DE86AA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452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825624" y="634548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22475" y="1172471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12941" y="762440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268692" y="773428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95" y="1916484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14518" y="5721714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353" y="3940406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5350" y="5745200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nifiesta.com"/>
          <p:cNvSpPr txBox="1"/>
          <p:nvPr/>
        </p:nvSpPr>
        <p:spPr>
          <a:xfrm>
            <a:off x="1970791" y="4908910"/>
            <a:ext cx="14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D57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espero el</a:t>
            </a:r>
            <a:endParaRPr lang="en-US" sz="1800" dirty="0">
              <a:solidFill>
                <a:srgbClr val="ED57A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110148" y="1611085"/>
            <a:ext cx="3078762" cy="696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b="1" dirty="0" smtClean="0">
                <a:solidFill>
                  <a:srgbClr val="9679BC"/>
                </a:solidFill>
                <a:latin typeface="Baroque-Bonifiesta.com" panose="02000500000000000000" pitchFamily="2" charset="0"/>
                <a:cs typeface="Arial" panose="020B0604020202020204" pitchFamily="34" charset="0"/>
              </a:rPr>
              <a:t>Elizabeth</a:t>
            </a:r>
            <a:endParaRPr lang="en-US" sz="3500" b="1" dirty="0">
              <a:solidFill>
                <a:srgbClr val="9679BC"/>
              </a:solidFill>
              <a:latin typeface="Baroque-Bonifiesta.com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578052" y="3883750"/>
            <a:ext cx="21429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9679BC"/>
                </a:solidFill>
                <a:latin typeface="MarkingPen-Bonifiesta.com" pitchFamily="2" charset="0"/>
                <a:cs typeface="Arial" panose="020B0604020202020204" pitchFamily="34" charset="0"/>
              </a:rPr>
              <a:t>Mis </a:t>
            </a:r>
            <a:r>
              <a:rPr lang="en-US" sz="3500" b="1" dirty="0" smtClean="0">
                <a:solidFill>
                  <a:srgbClr val="9679BC"/>
                </a:solidFill>
                <a:latin typeface="MarkingPen-Bonifiesta.com" pitchFamily="2" charset="0"/>
                <a:cs typeface="Arial" panose="020B0604020202020204" pitchFamily="34" charset="0"/>
              </a:rPr>
              <a:t>20 </a:t>
            </a:r>
            <a:r>
              <a:rPr lang="en-US" sz="3500" b="1" dirty="0">
                <a:solidFill>
                  <a:srgbClr val="9679BC"/>
                </a:solidFill>
                <a:latin typeface="MarkingPen-Bonifiesta.com" pitchFamily="2" charset="0"/>
                <a:cs typeface="Arial" panose="020B0604020202020204" pitchFamily="34" charset="0"/>
              </a:rPr>
              <a:t>Años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269722" y="2358618"/>
            <a:ext cx="46942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Al caer la noche en el cielo millones </a:t>
            </a:r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de </a:t>
            </a:r>
          </a:p>
          <a:p>
            <a:pPr algn="ctr"/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estrellas </a:t>
            </a:r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podrás contar,...</a:t>
            </a:r>
          </a:p>
          <a:p>
            <a:pPr algn="ctr"/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cada una de ellas eran un </a:t>
            </a:r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deseo que </a:t>
            </a:r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en </a:t>
            </a:r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mi</a:t>
            </a:r>
          </a:p>
          <a:p>
            <a:pPr algn="ctr"/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 </a:t>
            </a:r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corazón voy a guardar...</a:t>
            </a:r>
          </a:p>
          <a:p>
            <a:pPr algn="ctr"/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Dicen que la vida es mas </a:t>
            </a:r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bella si </a:t>
            </a:r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podemos cumplir lo que </a:t>
            </a:r>
            <a:r>
              <a:rPr lang="es-PE" sz="1700" dirty="0" smtClean="0">
                <a:solidFill>
                  <a:srgbClr val="C3548C"/>
                </a:solidFill>
                <a:latin typeface="Monotype Corsiva" panose="03010101010201010101" pitchFamily="66" charset="0"/>
              </a:rPr>
              <a:t>soñamos y </a:t>
            </a:r>
            <a:r>
              <a:rPr lang="es-PE" sz="1700" dirty="0">
                <a:solidFill>
                  <a:srgbClr val="C3548C"/>
                </a:solidFill>
                <a:latin typeface="Monotype Corsiva" panose="03010101010201010101" pitchFamily="66" charset="0"/>
              </a:rPr>
              <a:t>mi sueño es que compartas conmigo.</a:t>
            </a:r>
            <a:endParaRPr lang="en-US" sz="1700" dirty="0">
              <a:solidFill>
                <a:srgbClr val="C3548C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1" y="4400840"/>
            <a:ext cx="3029975" cy="481626"/>
          </a:xfrm>
          <a:prstGeom prst="rect">
            <a:avLst/>
          </a:prstGeom>
        </p:spPr>
      </p:pic>
      <p:sp>
        <p:nvSpPr>
          <p:cNvPr id="12" name="Bonifiesta.com"/>
          <p:cNvSpPr txBox="1"/>
          <p:nvPr/>
        </p:nvSpPr>
        <p:spPr>
          <a:xfrm>
            <a:off x="1496648" y="5278242"/>
            <a:ext cx="28946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ED57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Sábado 26 de Agosto</a:t>
            </a:r>
            <a:endParaRPr lang="en-US" sz="2500" dirty="0">
              <a:solidFill>
                <a:srgbClr val="ED57A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1970791" y="5749410"/>
            <a:ext cx="188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9679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Las 10:00 pm</a:t>
            </a:r>
            <a:endParaRPr lang="en-US" sz="1800" dirty="0">
              <a:solidFill>
                <a:srgbClr val="9679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1686748" y="6140336"/>
            <a:ext cx="251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3548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Los Rosales A-11</a:t>
            </a:r>
            <a:endParaRPr lang="en-US" sz="1800" dirty="0">
              <a:solidFill>
                <a:srgbClr val="C354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75</Words>
  <Application>Microsoft Office PowerPoint</Application>
  <PresentationFormat>Personalizado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Monotype Corsiva</vt:lpstr>
      <vt:lpstr>Calibri</vt:lpstr>
      <vt:lpstr>Times New Roman</vt:lpstr>
      <vt:lpstr>MarkingPen-Bonifiesta.com</vt:lpstr>
      <vt:lpstr>Arial</vt:lpstr>
      <vt:lpstr>Baroque-Bonifiesta.com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Bonifiesta.com</dc:creator>
  <cp:keywords>20 Años</cp:keywords>
  <cp:lastModifiedBy>i5 10400</cp:lastModifiedBy>
  <cp:revision>40</cp:revision>
  <dcterms:created xsi:type="dcterms:W3CDTF">2019-10-29T17:09:48Z</dcterms:created>
  <dcterms:modified xsi:type="dcterms:W3CDTF">2024-01-12T23:25:21Z</dcterms:modified>
</cp:coreProperties>
</file>